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793" r:id="rId2"/>
    <p:sldId id="564" r:id="rId3"/>
    <p:sldId id="565" r:id="rId4"/>
    <p:sldId id="687" r:id="rId5"/>
    <p:sldId id="863" r:id="rId6"/>
    <p:sldId id="870" r:id="rId7"/>
    <p:sldId id="818" r:id="rId8"/>
    <p:sldId id="706" r:id="rId9"/>
    <p:sldId id="865" r:id="rId10"/>
    <p:sldId id="871" r:id="rId11"/>
    <p:sldId id="872" r:id="rId12"/>
    <p:sldId id="873" r:id="rId13"/>
    <p:sldId id="866" r:id="rId14"/>
    <p:sldId id="874" r:id="rId15"/>
    <p:sldId id="864" r:id="rId16"/>
    <p:sldId id="688" r:id="rId17"/>
    <p:sldId id="568" r:id="rId18"/>
    <p:sldId id="597" r:id="rId19"/>
    <p:sldId id="620" r:id="rId20"/>
    <p:sldId id="795" r:id="rId21"/>
    <p:sldId id="626" r:id="rId22"/>
    <p:sldId id="860" r:id="rId23"/>
    <p:sldId id="861" r:id="rId24"/>
    <p:sldId id="837" r:id="rId25"/>
    <p:sldId id="877" r:id="rId26"/>
    <p:sldId id="798" r:id="rId27"/>
    <p:sldId id="875" r:id="rId28"/>
    <p:sldId id="876" r:id="rId29"/>
    <p:sldId id="832" r:id="rId30"/>
    <p:sldId id="869" r:id="rId31"/>
    <p:sldId id="868" r:id="rId3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45 Ligh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45 Ligh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45 Ligh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45 Ligh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45 Ligh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vers 45 Ligh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vers 45 Ligh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vers 45 Ligh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vers 45 Ligh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41709C"/>
    <a:srgbClr val="002878"/>
    <a:srgbClr val="AA9D71"/>
    <a:srgbClr val="0098CD"/>
    <a:srgbClr val="87B255"/>
    <a:srgbClr val="0066CC"/>
    <a:srgbClr val="FD4239"/>
    <a:srgbClr val="5381AC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711" autoAdjust="0"/>
    <p:restoredTop sz="94600" autoAdjust="0"/>
  </p:normalViewPr>
  <p:slideViewPr>
    <p:cSldViewPr>
      <p:cViewPr varScale="1">
        <p:scale>
          <a:sx n="104" d="100"/>
          <a:sy n="104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04"/>
    </p:cViewPr>
  </p:sorterViewPr>
  <p:notesViewPr>
    <p:cSldViewPr>
      <p:cViewPr varScale="1">
        <p:scale>
          <a:sx n="72" d="100"/>
          <a:sy n="72" d="100"/>
        </p:scale>
        <p:origin x="-2064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bivfs001\MData\External%20Relations\Personal%20Folders\BJ&#216;RN\Presentations\BTa%20-%20general\Regneark%20-%20moved%20to%20main%20presentation%20folder%2014%20Dec%202010\CDS_Bond%20yield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bivfs001\MData\External%20Relations\Personal%20Folders\BJ&#216;RN\Presentations\BTa%20-%20general\Regneark%20-%20moved%20to%20main%20presentation%20folder%2014%20Dec%202010\CDS_Bond%20yield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bivfs001\MData\External%20Relations\Presentations\Excel%20files%20for%20graphs\Japan%20retur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bivfs001\MData\External%20Relations\Personal%20Folders\BJ&#216;RN\Presentations\BTa%20-%20general\Regneark%20-%20moved%20to%20main%20presentation%20folder%2014%20Dec%202010\CDS_Bond%20yield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bivfs001\MData\External%20Relations\Presentations\Excel%20files%20for%20graphs\CRB%20and%20commoditi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bbta1\Local%20Settings\Temporary%20Internet%20Files\Content.Outlook\E9L2A5OJ\20110520%20H&#248;ring%20i%20Finanskomite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AA9D71"/>
            </a:solidFill>
          </c:spPr>
          <c:dPt>
            <c:idx val="49"/>
            <c:spPr>
              <a:solidFill>
                <a:srgbClr val="5381AC"/>
              </a:solidFill>
            </c:spPr>
          </c:dPt>
          <c:cat>
            <c:numRef>
              <c:f>Sheet1!$A$1:$A$51</c:f>
              <c:numCache>
                <c:formatCode>[$-414]mmm\.\ yy;@</c:formatCode>
                <c:ptCount val="51"/>
                <c:pt idx="0">
                  <c:v>36130</c:v>
                </c:pt>
                <c:pt idx="1">
                  <c:v>36220</c:v>
                </c:pt>
                <c:pt idx="2">
                  <c:v>36312</c:v>
                </c:pt>
                <c:pt idx="3">
                  <c:v>36404</c:v>
                </c:pt>
                <c:pt idx="4">
                  <c:v>36495</c:v>
                </c:pt>
                <c:pt idx="5">
                  <c:v>36586</c:v>
                </c:pt>
                <c:pt idx="6">
                  <c:v>36678</c:v>
                </c:pt>
                <c:pt idx="7">
                  <c:v>36770</c:v>
                </c:pt>
                <c:pt idx="8">
                  <c:v>36861</c:v>
                </c:pt>
                <c:pt idx="9">
                  <c:v>36951</c:v>
                </c:pt>
                <c:pt idx="10">
                  <c:v>37043</c:v>
                </c:pt>
                <c:pt idx="11">
                  <c:v>37135</c:v>
                </c:pt>
                <c:pt idx="12">
                  <c:v>37226</c:v>
                </c:pt>
                <c:pt idx="13">
                  <c:v>37316</c:v>
                </c:pt>
                <c:pt idx="14">
                  <c:v>37408</c:v>
                </c:pt>
                <c:pt idx="15">
                  <c:v>37500</c:v>
                </c:pt>
                <c:pt idx="16">
                  <c:v>37591</c:v>
                </c:pt>
                <c:pt idx="17">
                  <c:v>37681</c:v>
                </c:pt>
                <c:pt idx="18">
                  <c:v>37773</c:v>
                </c:pt>
                <c:pt idx="19">
                  <c:v>37865</c:v>
                </c:pt>
                <c:pt idx="20">
                  <c:v>37956</c:v>
                </c:pt>
                <c:pt idx="21">
                  <c:v>38047</c:v>
                </c:pt>
                <c:pt idx="22">
                  <c:v>38139</c:v>
                </c:pt>
                <c:pt idx="23">
                  <c:v>38231</c:v>
                </c:pt>
                <c:pt idx="24">
                  <c:v>38322</c:v>
                </c:pt>
                <c:pt idx="25">
                  <c:v>38412</c:v>
                </c:pt>
                <c:pt idx="26">
                  <c:v>38504</c:v>
                </c:pt>
                <c:pt idx="27">
                  <c:v>38596</c:v>
                </c:pt>
                <c:pt idx="28">
                  <c:v>38687</c:v>
                </c:pt>
                <c:pt idx="29">
                  <c:v>38777</c:v>
                </c:pt>
                <c:pt idx="30">
                  <c:v>38869</c:v>
                </c:pt>
                <c:pt idx="31">
                  <c:v>38961</c:v>
                </c:pt>
                <c:pt idx="32">
                  <c:v>39052</c:v>
                </c:pt>
                <c:pt idx="33">
                  <c:v>39142</c:v>
                </c:pt>
                <c:pt idx="34">
                  <c:v>39234</c:v>
                </c:pt>
                <c:pt idx="35">
                  <c:v>39326</c:v>
                </c:pt>
                <c:pt idx="36">
                  <c:v>39417</c:v>
                </c:pt>
                <c:pt idx="37">
                  <c:v>39508</c:v>
                </c:pt>
                <c:pt idx="38">
                  <c:v>39600</c:v>
                </c:pt>
                <c:pt idx="39">
                  <c:v>39692</c:v>
                </c:pt>
                <c:pt idx="40">
                  <c:v>39783</c:v>
                </c:pt>
                <c:pt idx="41">
                  <c:v>39873</c:v>
                </c:pt>
                <c:pt idx="42">
                  <c:v>39965</c:v>
                </c:pt>
                <c:pt idx="43">
                  <c:v>40057</c:v>
                </c:pt>
                <c:pt idx="44">
                  <c:v>40148</c:v>
                </c:pt>
                <c:pt idx="45">
                  <c:v>40238</c:v>
                </c:pt>
                <c:pt idx="46">
                  <c:v>40330</c:v>
                </c:pt>
                <c:pt idx="47">
                  <c:v>40422</c:v>
                </c:pt>
                <c:pt idx="48">
                  <c:v>40513</c:v>
                </c:pt>
                <c:pt idx="49">
                  <c:v>40603</c:v>
                </c:pt>
                <c:pt idx="50">
                  <c:v>40695</c:v>
                </c:pt>
              </c:numCache>
            </c:numRef>
          </c:cat>
          <c:val>
            <c:numRef>
              <c:f>Sheet1!$B$1:$B$51</c:f>
              <c:numCache>
                <c:formatCode>General</c:formatCode>
                <c:ptCount val="51"/>
                <c:pt idx="0">
                  <c:v>171.83218110500007</c:v>
                </c:pt>
                <c:pt idx="1">
                  <c:v>172.07629916800002</c:v>
                </c:pt>
                <c:pt idx="2">
                  <c:v>182.72992790800001</c:v>
                </c:pt>
                <c:pt idx="3">
                  <c:v>199.51468409499901</c:v>
                </c:pt>
                <c:pt idx="4">
                  <c:v>222.40816016700001</c:v>
                </c:pt>
                <c:pt idx="5">
                  <c:v>264.15447973200008</c:v>
                </c:pt>
                <c:pt idx="6">
                  <c:v>304.58267521400001</c:v>
                </c:pt>
                <c:pt idx="7">
                  <c:v>356.93483654099816</c:v>
                </c:pt>
                <c:pt idx="8">
                  <c:v>386.44978501300153</c:v>
                </c:pt>
                <c:pt idx="9">
                  <c:v>424.94827004199863</c:v>
                </c:pt>
                <c:pt idx="10">
                  <c:v>522.83474182999998</c:v>
                </c:pt>
                <c:pt idx="11">
                  <c:v>546.9516747059962</c:v>
                </c:pt>
                <c:pt idx="12">
                  <c:v>613.68566776099999</c:v>
                </c:pt>
                <c:pt idx="13">
                  <c:v>625.03174082199996</c:v>
                </c:pt>
                <c:pt idx="14">
                  <c:v>605.36299877499596</c:v>
                </c:pt>
                <c:pt idx="15">
                  <c:v>603.55602669699749</c:v>
                </c:pt>
                <c:pt idx="16">
                  <c:v>609.00708483099947</c:v>
                </c:pt>
                <c:pt idx="17">
                  <c:v>681.97267480099947</c:v>
                </c:pt>
                <c:pt idx="18">
                  <c:v>775.52335058599999</c:v>
                </c:pt>
                <c:pt idx="19">
                  <c:v>803.29947004800522</c:v>
                </c:pt>
                <c:pt idx="20">
                  <c:v>845.30599006499949</c:v>
                </c:pt>
                <c:pt idx="21">
                  <c:v>915.34666075299572</c:v>
                </c:pt>
                <c:pt idx="22">
                  <c:v>942.35693751199949</c:v>
                </c:pt>
                <c:pt idx="23">
                  <c:v>988.14090358499948</c:v>
                </c:pt>
                <c:pt idx="24">
                  <c:v>1016.402029559</c:v>
                </c:pt>
                <c:pt idx="25">
                  <c:v>1090.1408160889998</c:v>
                </c:pt>
                <c:pt idx="26">
                  <c:v>1183.9274059285601</c:v>
                </c:pt>
                <c:pt idx="27">
                  <c:v>1281.1452697617376</c:v>
                </c:pt>
                <c:pt idx="28">
                  <c:v>1399.05019504906</c:v>
                </c:pt>
                <c:pt idx="29">
                  <c:v>1483.9090767692369</c:v>
                </c:pt>
                <c:pt idx="30">
                  <c:v>1505.0219578977601</c:v>
                </c:pt>
                <c:pt idx="31">
                  <c:v>1712.2717679301611</c:v>
                </c:pt>
                <c:pt idx="32">
                  <c:v>1783.6829363102436</c:v>
                </c:pt>
                <c:pt idx="33">
                  <c:v>1876.1967052595398</c:v>
                </c:pt>
                <c:pt idx="34">
                  <c:v>1939.4836187222911</c:v>
                </c:pt>
                <c:pt idx="35">
                  <c:v>1932.2781717786011</c:v>
                </c:pt>
                <c:pt idx="36">
                  <c:v>2018.6434309532024</c:v>
                </c:pt>
                <c:pt idx="37">
                  <c:v>1945.8138449127996</c:v>
                </c:pt>
                <c:pt idx="38">
                  <c:v>1991.5307525518699</c:v>
                </c:pt>
                <c:pt idx="39">
                  <c:v>2119.8685741818799</c:v>
                </c:pt>
                <c:pt idx="40">
                  <c:v>2275.4261945295402</c:v>
                </c:pt>
                <c:pt idx="41">
                  <c:v>2076.4281926894923</c:v>
                </c:pt>
                <c:pt idx="42">
                  <c:v>2385.3753483730134</c:v>
                </c:pt>
                <c:pt idx="43">
                  <c:v>2548.50956468091</c:v>
                </c:pt>
                <c:pt idx="44">
                  <c:v>2640.04279409836</c:v>
                </c:pt>
                <c:pt idx="45">
                  <c:v>2762.9970789905124</c:v>
                </c:pt>
                <c:pt idx="46">
                  <c:v>2792.1243636958297</c:v>
                </c:pt>
                <c:pt idx="47">
                  <c:v>2907.9548756655699</c:v>
                </c:pt>
                <c:pt idx="48">
                  <c:v>3077.4412411020598</c:v>
                </c:pt>
                <c:pt idx="49">
                  <c:v>3101.8139005637022</c:v>
                </c:pt>
                <c:pt idx="50">
                  <c:v>0</c:v>
                </c:pt>
              </c:numCache>
            </c:numRef>
          </c:val>
        </c:ser>
        <c:gapWidth val="0"/>
        <c:axId val="162060160"/>
        <c:axId val="162061696"/>
      </c:barChart>
      <c:barChart>
        <c:barDir val="col"/>
        <c:grouping val="clustered"/>
        <c:ser>
          <c:idx val="1"/>
          <c:order val="1"/>
          <c:cat>
            <c:numRef>
              <c:f>Sheet1!$A$1:$A$50</c:f>
              <c:numCache>
                <c:formatCode>[$-414]mmm\.\ yy;@</c:formatCode>
                <c:ptCount val="50"/>
                <c:pt idx="0">
                  <c:v>36130</c:v>
                </c:pt>
                <c:pt idx="1">
                  <c:v>36220</c:v>
                </c:pt>
                <c:pt idx="2">
                  <c:v>36312</c:v>
                </c:pt>
                <c:pt idx="3">
                  <c:v>36404</c:v>
                </c:pt>
                <c:pt idx="4">
                  <c:v>36495</c:v>
                </c:pt>
                <c:pt idx="5">
                  <c:v>36586</c:v>
                </c:pt>
                <c:pt idx="6">
                  <c:v>36678</c:v>
                </c:pt>
                <c:pt idx="7">
                  <c:v>36770</c:v>
                </c:pt>
                <c:pt idx="8">
                  <c:v>36861</c:v>
                </c:pt>
                <c:pt idx="9">
                  <c:v>36951</c:v>
                </c:pt>
                <c:pt idx="10">
                  <c:v>37043</c:v>
                </c:pt>
                <c:pt idx="11">
                  <c:v>37135</c:v>
                </c:pt>
                <c:pt idx="12">
                  <c:v>37226</c:v>
                </c:pt>
                <c:pt idx="13">
                  <c:v>37316</c:v>
                </c:pt>
                <c:pt idx="14">
                  <c:v>37408</c:v>
                </c:pt>
                <c:pt idx="15">
                  <c:v>37500</c:v>
                </c:pt>
                <c:pt idx="16">
                  <c:v>37591</c:v>
                </c:pt>
                <c:pt idx="17">
                  <c:v>37681</c:v>
                </c:pt>
                <c:pt idx="18">
                  <c:v>37773</c:v>
                </c:pt>
                <c:pt idx="19">
                  <c:v>37865</c:v>
                </c:pt>
                <c:pt idx="20">
                  <c:v>37956</c:v>
                </c:pt>
                <c:pt idx="21">
                  <c:v>38047</c:v>
                </c:pt>
                <c:pt idx="22">
                  <c:v>38139</c:v>
                </c:pt>
                <c:pt idx="23">
                  <c:v>38231</c:v>
                </c:pt>
                <c:pt idx="24">
                  <c:v>38322</c:v>
                </c:pt>
                <c:pt idx="25">
                  <c:v>38412</c:v>
                </c:pt>
                <c:pt idx="26">
                  <c:v>38504</c:v>
                </c:pt>
                <c:pt idx="27">
                  <c:v>38596</c:v>
                </c:pt>
                <c:pt idx="28">
                  <c:v>38687</c:v>
                </c:pt>
                <c:pt idx="29">
                  <c:v>38777</c:v>
                </c:pt>
                <c:pt idx="30">
                  <c:v>38869</c:v>
                </c:pt>
                <c:pt idx="31">
                  <c:v>38961</c:v>
                </c:pt>
                <c:pt idx="32">
                  <c:v>39052</c:v>
                </c:pt>
                <c:pt idx="33">
                  <c:v>39142</c:v>
                </c:pt>
                <c:pt idx="34">
                  <c:v>39234</c:v>
                </c:pt>
                <c:pt idx="35">
                  <c:v>39326</c:v>
                </c:pt>
                <c:pt idx="36">
                  <c:v>39417</c:v>
                </c:pt>
                <c:pt idx="37">
                  <c:v>39508</c:v>
                </c:pt>
                <c:pt idx="38">
                  <c:v>39600</c:v>
                </c:pt>
                <c:pt idx="39">
                  <c:v>39692</c:v>
                </c:pt>
                <c:pt idx="40">
                  <c:v>39783</c:v>
                </c:pt>
                <c:pt idx="41">
                  <c:v>39873</c:v>
                </c:pt>
                <c:pt idx="42">
                  <c:v>39965</c:v>
                </c:pt>
                <c:pt idx="43">
                  <c:v>40057</c:v>
                </c:pt>
                <c:pt idx="44">
                  <c:v>40148</c:v>
                </c:pt>
                <c:pt idx="45">
                  <c:v>40238</c:v>
                </c:pt>
                <c:pt idx="46">
                  <c:v>40330</c:v>
                </c:pt>
                <c:pt idx="47">
                  <c:v>40422</c:v>
                </c:pt>
                <c:pt idx="48">
                  <c:v>40513</c:v>
                </c:pt>
                <c:pt idx="49">
                  <c:v>40603</c:v>
                </c:pt>
              </c:numCache>
            </c:numRef>
          </c:cat>
          <c:val>
            <c:numRef>
              <c:f>Sheet1!$C$1:$C$51</c:f>
              <c:numCache>
                <c:formatCode>General</c:formatCode>
                <c:ptCount val="51"/>
              </c:numCache>
            </c:numRef>
          </c:val>
        </c:ser>
        <c:axId val="162269824"/>
        <c:axId val="162268288"/>
      </c:barChart>
      <c:dateAx>
        <c:axId val="162060160"/>
        <c:scaling>
          <c:orientation val="minMax"/>
          <c:min val="36220"/>
        </c:scaling>
        <c:axPos val="b"/>
        <c:numFmt formatCode="yy" sourceLinked="0"/>
        <c:maj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62061696"/>
        <c:crosses val="autoZero"/>
        <c:auto val="1"/>
        <c:lblOffset val="100"/>
        <c:majorUnit val="12"/>
        <c:majorTimeUnit val="months"/>
      </c:dateAx>
      <c:valAx>
        <c:axId val="16206169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0"/>
        <c:majorTickMark val="in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62060160"/>
        <c:crosses val="autoZero"/>
        <c:crossBetween val="between"/>
      </c:valAx>
      <c:valAx>
        <c:axId val="162268288"/>
        <c:scaling>
          <c:orientation val="minMax"/>
          <c:max val="3500"/>
          <c:min val="0"/>
        </c:scaling>
        <c:axPos val="r"/>
        <c:numFmt formatCode="#,##0" sourceLinked="0"/>
        <c:majorTickMark val="in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62269824"/>
        <c:crosses val="max"/>
        <c:crossBetween val="between"/>
      </c:valAx>
      <c:dateAx>
        <c:axId val="162269824"/>
        <c:scaling>
          <c:orientation val="minMax"/>
        </c:scaling>
        <c:delete val="1"/>
        <c:axPos val="b"/>
        <c:numFmt formatCode="[$-414]mmm\.\ yy;@" sourceLinked="1"/>
        <c:tickLblPos val="none"/>
        <c:crossAx val="162268288"/>
        <c:crosses val="autoZero"/>
        <c:auto val="1"/>
        <c:lblOffset val="100"/>
      </c:dateAx>
    </c:plotArea>
    <c:plotVisOnly val="1"/>
  </c:chart>
  <c:txPr>
    <a:bodyPr/>
    <a:lstStyle/>
    <a:p>
      <a:pPr>
        <a:defRPr baseline="0">
          <a:latin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8.5014261109738004E-2"/>
          <c:y val="7.6995742702788486E-2"/>
          <c:w val="0.84203937007874063"/>
          <c:h val="0.83005758608532143"/>
        </c:manualLayout>
      </c:layout>
      <c:lineChart>
        <c:grouping val="standard"/>
        <c:ser>
          <c:idx val="0"/>
          <c:order val="0"/>
          <c:tx>
            <c:strRef>
              <c:f>'gov 10 yr'!$B$1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'gov 10 yr'!$B$4:$B$550</c:f>
              <c:numCache>
                <c:formatCode>dd/mm/yyyy</c:formatCode>
                <c:ptCount val="547"/>
                <c:pt idx="0" formatCode="dd\.mm\.yyyy">
                  <c:v>36889</c:v>
                </c:pt>
                <c:pt idx="1">
                  <c:v>36896</c:v>
                </c:pt>
                <c:pt idx="2">
                  <c:v>36903</c:v>
                </c:pt>
                <c:pt idx="3">
                  <c:v>36910</c:v>
                </c:pt>
                <c:pt idx="4">
                  <c:v>36917</c:v>
                </c:pt>
                <c:pt idx="5">
                  <c:v>36924</c:v>
                </c:pt>
                <c:pt idx="6">
                  <c:v>36931</c:v>
                </c:pt>
                <c:pt idx="7">
                  <c:v>36938</c:v>
                </c:pt>
                <c:pt idx="8">
                  <c:v>36945</c:v>
                </c:pt>
                <c:pt idx="9">
                  <c:v>36952</c:v>
                </c:pt>
                <c:pt idx="10">
                  <c:v>36959</c:v>
                </c:pt>
                <c:pt idx="11">
                  <c:v>36966</c:v>
                </c:pt>
                <c:pt idx="12">
                  <c:v>36973</c:v>
                </c:pt>
                <c:pt idx="13">
                  <c:v>36980</c:v>
                </c:pt>
                <c:pt idx="14">
                  <c:v>36987</c:v>
                </c:pt>
                <c:pt idx="15">
                  <c:v>36994</c:v>
                </c:pt>
                <c:pt idx="16">
                  <c:v>37001</c:v>
                </c:pt>
                <c:pt idx="17">
                  <c:v>37008</c:v>
                </c:pt>
                <c:pt idx="18">
                  <c:v>37015</c:v>
                </c:pt>
                <c:pt idx="19">
                  <c:v>37022</c:v>
                </c:pt>
                <c:pt idx="20">
                  <c:v>37029</c:v>
                </c:pt>
                <c:pt idx="21">
                  <c:v>37036</c:v>
                </c:pt>
                <c:pt idx="22">
                  <c:v>37043</c:v>
                </c:pt>
                <c:pt idx="23">
                  <c:v>37050</c:v>
                </c:pt>
                <c:pt idx="24">
                  <c:v>37057</c:v>
                </c:pt>
                <c:pt idx="25">
                  <c:v>37064</c:v>
                </c:pt>
                <c:pt idx="26">
                  <c:v>37071</c:v>
                </c:pt>
                <c:pt idx="27">
                  <c:v>37078</c:v>
                </c:pt>
                <c:pt idx="28">
                  <c:v>37085</c:v>
                </c:pt>
                <c:pt idx="29">
                  <c:v>37092</c:v>
                </c:pt>
                <c:pt idx="30">
                  <c:v>37099</c:v>
                </c:pt>
                <c:pt idx="31">
                  <c:v>37106</c:v>
                </c:pt>
                <c:pt idx="32">
                  <c:v>37113</c:v>
                </c:pt>
                <c:pt idx="33">
                  <c:v>37120</c:v>
                </c:pt>
                <c:pt idx="34">
                  <c:v>37127</c:v>
                </c:pt>
                <c:pt idx="35">
                  <c:v>37134</c:v>
                </c:pt>
                <c:pt idx="36">
                  <c:v>37141</c:v>
                </c:pt>
                <c:pt idx="37">
                  <c:v>37148</c:v>
                </c:pt>
                <c:pt idx="38">
                  <c:v>37155</c:v>
                </c:pt>
                <c:pt idx="39">
                  <c:v>37162</c:v>
                </c:pt>
                <c:pt idx="40">
                  <c:v>37169</c:v>
                </c:pt>
                <c:pt idx="41">
                  <c:v>37176</c:v>
                </c:pt>
                <c:pt idx="42">
                  <c:v>37183</c:v>
                </c:pt>
                <c:pt idx="43">
                  <c:v>37190</c:v>
                </c:pt>
                <c:pt idx="44">
                  <c:v>37197</c:v>
                </c:pt>
                <c:pt idx="45">
                  <c:v>37204</c:v>
                </c:pt>
                <c:pt idx="46">
                  <c:v>37211</c:v>
                </c:pt>
                <c:pt idx="47">
                  <c:v>37218</c:v>
                </c:pt>
                <c:pt idx="48">
                  <c:v>37225</c:v>
                </c:pt>
                <c:pt idx="49">
                  <c:v>37232</c:v>
                </c:pt>
                <c:pt idx="50">
                  <c:v>37239</c:v>
                </c:pt>
                <c:pt idx="51">
                  <c:v>37246</c:v>
                </c:pt>
                <c:pt idx="52">
                  <c:v>37253</c:v>
                </c:pt>
                <c:pt idx="53">
                  <c:v>37260</c:v>
                </c:pt>
                <c:pt idx="54">
                  <c:v>37267</c:v>
                </c:pt>
                <c:pt idx="55">
                  <c:v>37274</c:v>
                </c:pt>
                <c:pt idx="56">
                  <c:v>37281</c:v>
                </c:pt>
                <c:pt idx="57">
                  <c:v>37288</c:v>
                </c:pt>
                <c:pt idx="58">
                  <c:v>37295</c:v>
                </c:pt>
                <c:pt idx="59">
                  <c:v>37302</c:v>
                </c:pt>
                <c:pt idx="60">
                  <c:v>37309</c:v>
                </c:pt>
                <c:pt idx="61">
                  <c:v>37316</c:v>
                </c:pt>
                <c:pt idx="62">
                  <c:v>37323</c:v>
                </c:pt>
                <c:pt idx="63">
                  <c:v>37330</c:v>
                </c:pt>
                <c:pt idx="64">
                  <c:v>37337</c:v>
                </c:pt>
                <c:pt idx="65">
                  <c:v>37344</c:v>
                </c:pt>
                <c:pt idx="66">
                  <c:v>37351</c:v>
                </c:pt>
                <c:pt idx="67">
                  <c:v>37358</c:v>
                </c:pt>
                <c:pt idx="68">
                  <c:v>37365</c:v>
                </c:pt>
                <c:pt idx="69">
                  <c:v>37372</c:v>
                </c:pt>
                <c:pt idx="70">
                  <c:v>37379</c:v>
                </c:pt>
                <c:pt idx="71">
                  <c:v>37386</c:v>
                </c:pt>
                <c:pt idx="72">
                  <c:v>37393</c:v>
                </c:pt>
                <c:pt idx="73">
                  <c:v>37400</c:v>
                </c:pt>
                <c:pt idx="74">
                  <c:v>37407</c:v>
                </c:pt>
                <c:pt idx="75">
                  <c:v>37414</c:v>
                </c:pt>
                <c:pt idx="76">
                  <c:v>37421</c:v>
                </c:pt>
                <c:pt idx="77">
                  <c:v>37428</c:v>
                </c:pt>
                <c:pt idx="78">
                  <c:v>37435</c:v>
                </c:pt>
                <c:pt idx="79">
                  <c:v>37442</c:v>
                </c:pt>
                <c:pt idx="80">
                  <c:v>37449</c:v>
                </c:pt>
                <c:pt idx="81">
                  <c:v>37456</c:v>
                </c:pt>
                <c:pt idx="82">
                  <c:v>37463</c:v>
                </c:pt>
                <c:pt idx="83">
                  <c:v>37470</c:v>
                </c:pt>
                <c:pt idx="84">
                  <c:v>37477</c:v>
                </c:pt>
                <c:pt idx="85">
                  <c:v>37484</c:v>
                </c:pt>
                <c:pt idx="86">
                  <c:v>37491</c:v>
                </c:pt>
                <c:pt idx="87">
                  <c:v>37498</c:v>
                </c:pt>
                <c:pt idx="88">
                  <c:v>37505</c:v>
                </c:pt>
                <c:pt idx="89">
                  <c:v>37512</c:v>
                </c:pt>
                <c:pt idx="90">
                  <c:v>37519</c:v>
                </c:pt>
                <c:pt idx="91">
                  <c:v>37526</c:v>
                </c:pt>
                <c:pt idx="92">
                  <c:v>37533</c:v>
                </c:pt>
                <c:pt idx="93">
                  <c:v>37540</c:v>
                </c:pt>
                <c:pt idx="94">
                  <c:v>37547</c:v>
                </c:pt>
                <c:pt idx="95">
                  <c:v>37554</c:v>
                </c:pt>
                <c:pt idx="96">
                  <c:v>37561</c:v>
                </c:pt>
                <c:pt idx="97">
                  <c:v>37568</c:v>
                </c:pt>
                <c:pt idx="98">
                  <c:v>37575</c:v>
                </c:pt>
                <c:pt idx="99">
                  <c:v>37582</c:v>
                </c:pt>
                <c:pt idx="100">
                  <c:v>37589</c:v>
                </c:pt>
                <c:pt idx="101">
                  <c:v>37596</c:v>
                </c:pt>
                <c:pt idx="102">
                  <c:v>37603</c:v>
                </c:pt>
                <c:pt idx="103">
                  <c:v>37610</c:v>
                </c:pt>
                <c:pt idx="104">
                  <c:v>37617</c:v>
                </c:pt>
                <c:pt idx="105">
                  <c:v>37624</c:v>
                </c:pt>
                <c:pt idx="106">
                  <c:v>37631</c:v>
                </c:pt>
                <c:pt idx="107">
                  <c:v>37638</c:v>
                </c:pt>
                <c:pt idx="108">
                  <c:v>37645</c:v>
                </c:pt>
                <c:pt idx="109">
                  <c:v>37652</c:v>
                </c:pt>
                <c:pt idx="110">
                  <c:v>37659</c:v>
                </c:pt>
                <c:pt idx="111">
                  <c:v>37666</c:v>
                </c:pt>
                <c:pt idx="112">
                  <c:v>37673</c:v>
                </c:pt>
                <c:pt idx="113">
                  <c:v>37680</c:v>
                </c:pt>
                <c:pt idx="114">
                  <c:v>37687</c:v>
                </c:pt>
                <c:pt idx="115">
                  <c:v>37694</c:v>
                </c:pt>
                <c:pt idx="116">
                  <c:v>37701</c:v>
                </c:pt>
                <c:pt idx="117">
                  <c:v>37708</c:v>
                </c:pt>
                <c:pt idx="118">
                  <c:v>37715</c:v>
                </c:pt>
                <c:pt idx="119">
                  <c:v>37722</c:v>
                </c:pt>
                <c:pt idx="120">
                  <c:v>37729</c:v>
                </c:pt>
                <c:pt idx="121">
                  <c:v>37736</c:v>
                </c:pt>
                <c:pt idx="122">
                  <c:v>37743</c:v>
                </c:pt>
                <c:pt idx="123">
                  <c:v>37750</c:v>
                </c:pt>
                <c:pt idx="124">
                  <c:v>37757</c:v>
                </c:pt>
                <c:pt idx="125">
                  <c:v>37764</c:v>
                </c:pt>
                <c:pt idx="126">
                  <c:v>37771</c:v>
                </c:pt>
                <c:pt idx="127">
                  <c:v>37778</c:v>
                </c:pt>
                <c:pt idx="128">
                  <c:v>37785</c:v>
                </c:pt>
                <c:pt idx="129">
                  <c:v>37792</c:v>
                </c:pt>
                <c:pt idx="130">
                  <c:v>37799</c:v>
                </c:pt>
                <c:pt idx="131">
                  <c:v>37806</c:v>
                </c:pt>
                <c:pt idx="132">
                  <c:v>37813</c:v>
                </c:pt>
                <c:pt idx="133">
                  <c:v>37820</c:v>
                </c:pt>
                <c:pt idx="134">
                  <c:v>37827</c:v>
                </c:pt>
                <c:pt idx="135">
                  <c:v>37834</c:v>
                </c:pt>
                <c:pt idx="136">
                  <c:v>37841</c:v>
                </c:pt>
                <c:pt idx="137">
                  <c:v>37848</c:v>
                </c:pt>
                <c:pt idx="138">
                  <c:v>37855</c:v>
                </c:pt>
                <c:pt idx="139">
                  <c:v>37862</c:v>
                </c:pt>
                <c:pt idx="140">
                  <c:v>37869</c:v>
                </c:pt>
                <c:pt idx="141">
                  <c:v>37876</c:v>
                </c:pt>
                <c:pt idx="142">
                  <c:v>37883</c:v>
                </c:pt>
                <c:pt idx="143">
                  <c:v>37890</c:v>
                </c:pt>
                <c:pt idx="144">
                  <c:v>37897</c:v>
                </c:pt>
                <c:pt idx="145">
                  <c:v>37904</c:v>
                </c:pt>
                <c:pt idx="146">
                  <c:v>37911</c:v>
                </c:pt>
                <c:pt idx="147">
                  <c:v>37918</c:v>
                </c:pt>
                <c:pt idx="148">
                  <c:v>37925</c:v>
                </c:pt>
                <c:pt idx="149">
                  <c:v>37932</c:v>
                </c:pt>
                <c:pt idx="150">
                  <c:v>37939</c:v>
                </c:pt>
                <c:pt idx="151">
                  <c:v>37946</c:v>
                </c:pt>
                <c:pt idx="152">
                  <c:v>37953</c:v>
                </c:pt>
                <c:pt idx="153">
                  <c:v>37960</c:v>
                </c:pt>
                <c:pt idx="154">
                  <c:v>37967</c:v>
                </c:pt>
                <c:pt idx="155">
                  <c:v>37974</c:v>
                </c:pt>
                <c:pt idx="156">
                  <c:v>37981</c:v>
                </c:pt>
                <c:pt idx="157">
                  <c:v>37988</c:v>
                </c:pt>
                <c:pt idx="158">
                  <c:v>37995</c:v>
                </c:pt>
                <c:pt idx="159">
                  <c:v>38002</c:v>
                </c:pt>
                <c:pt idx="160">
                  <c:v>38009</c:v>
                </c:pt>
                <c:pt idx="161">
                  <c:v>38016</c:v>
                </c:pt>
                <c:pt idx="162">
                  <c:v>38023</c:v>
                </c:pt>
                <c:pt idx="163">
                  <c:v>38030</c:v>
                </c:pt>
                <c:pt idx="164">
                  <c:v>38037</c:v>
                </c:pt>
                <c:pt idx="165">
                  <c:v>38044</c:v>
                </c:pt>
                <c:pt idx="166">
                  <c:v>38051</c:v>
                </c:pt>
                <c:pt idx="167">
                  <c:v>38058</c:v>
                </c:pt>
                <c:pt idx="168">
                  <c:v>38065</c:v>
                </c:pt>
                <c:pt idx="169">
                  <c:v>38072</c:v>
                </c:pt>
                <c:pt idx="170">
                  <c:v>38079</c:v>
                </c:pt>
                <c:pt idx="171">
                  <c:v>38086</c:v>
                </c:pt>
                <c:pt idx="172">
                  <c:v>38093</c:v>
                </c:pt>
                <c:pt idx="173">
                  <c:v>38100</c:v>
                </c:pt>
                <c:pt idx="174">
                  <c:v>38107</c:v>
                </c:pt>
                <c:pt idx="175">
                  <c:v>38114</c:v>
                </c:pt>
                <c:pt idx="176">
                  <c:v>38121</c:v>
                </c:pt>
                <c:pt idx="177">
                  <c:v>38128</c:v>
                </c:pt>
                <c:pt idx="178">
                  <c:v>38135</c:v>
                </c:pt>
                <c:pt idx="179">
                  <c:v>38142</c:v>
                </c:pt>
                <c:pt idx="180">
                  <c:v>38149</c:v>
                </c:pt>
                <c:pt idx="181">
                  <c:v>38156</c:v>
                </c:pt>
                <c:pt idx="182">
                  <c:v>38163</c:v>
                </c:pt>
                <c:pt idx="183">
                  <c:v>38170</c:v>
                </c:pt>
                <c:pt idx="184">
                  <c:v>38177</c:v>
                </c:pt>
                <c:pt idx="185">
                  <c:v>38184</c:v>
                </c:pt>
                <c:pt idx="186">
                  <c:v>38191</c:v>
                </c:pt>
                <c:pt idx="187">
                  <c:v>38198</c:v>
                </c:pt>
                <c:pt idx="188">
                  <c:v>38205</c:v>
                </c:pt>
                <c:pt idx="189">
                  <c:v>38212</c:v>
                </c:pt>
                <c:pt idx="190">
                  <c:v>38219</c:v>
                </c:pt>
                <c:pt idx="191">
                  <c:v>38226</c:v>
                </c:pt>
                <c:pt idx="192">
                  <c:v>38233</c:v>
                </c:pt>
                <c:pt idx="193">
                  <c:v>38240</c:v>
                </c:pt>
                <c:pt idx="194">
                  <c:v>38247</c:v>
                </c:pt>
                <c:pt idx="195">
                  <c:v>38254</c:v>
                </c:pt>
                <c:pt idx="196">
                  <c:v>38261</c:v>
                </c:pt>
                <c:pt idx="197">
                  <c:v>38268</c:v>
                </c:pt>
                <c:pt idx="198">
                  <c:v>38275</c:v>
                </c:pt>
                <c:pt idx="199">
                  <c:v>38282</c:v>
                </c:pt>
                <c:pt idx="200">
                  <c:v>38289</c:v>
                </c:pt>
                <c:pt idx="201">
                  <c:v>38296</c:v>
                </c:pt>
                <c:pt idx="202">
                  <c:v>38303</c:v>
                </c:pt>
                <c:pt idx="203">
                  <c:v>38310</c:v>
                </c:pt>
                <c:pt idx="204">
                  <c:v>38317</c:v>
                </c:pt>
                <c:pt idx="205">
                  <c:v>38324</c:v>
                </c:pt>
                <c:pt idx="206">
                  <c:v>38331</c:v>
                </c:pt>
                <c:pt idx="207">
                  <c:v>38338</c:v>
                </c:pt>
                <c:pt idx="208">
                  <c:v>38345</c:v>
                </c:pt>
                <c:pt idx="209">
                  <c:v>38352</c:v>
                </c:pt>
                <c:pt idx="210">
                  <c:v>38359</c:v>
                </c:pt>
                <c:pt idx="211">
                  <c:v>38366</c:v>
                </c:pt>
                <c:pt idx="212">
                  <c:v>38373</c:v>
                </c:pt>
                <c:pt idx="213">
                  <c:v>38380</c:v>
                </c:pt>
                <c:pt idx="214">
                  <c:v>38387</c:v>
                </c:pt>
                <c:pt idx="215">
                  <c:v>38394</c:v>
                </c:pt>
                <c:pt idx="216">
                  <c:v>38401</c:v>
                </c:pt>
                <c:pt idx="217">
                  <c:v>38408</c:v>
                </c:pt>
                <c:pt idx="218">
                  <c:v>38415</c:v>
                </c:pt>
                <c:pt idx="219">
                  <c:v>38422</c:v>
                </c:pt>
                <c:pt idx="220">
                  <c:v>38429</c:v>
                </c:pt>
                <c:pt idx="221">
                  <c:v>38436</c:v>
                </c:pt>
                <c:pt idx="222">
                  <c:v>38443</c:v>
                </c:pt>
                <c:pt idx="223">
                  <c:v>38450</c:v>
                </c:pt>
                <c:pt idx="224">
                  <c:v>38457</c:v>
                </c:pt>
                <c:pt idx="225">
                  <c:v>38464</c:v>
                </c:pt>
                <c:pt idx="226">
                  <c:v>38471</c:v>
                </c:pt>
                <c:pt idx="227">
                  <c:v>38478</c:v>
                </c:pt>
                <c:pt idx="228">
                  <c:v>38485</c:v>
                </c:pt>
                <c:pt idx="229">
                  <c:v>38492</c:v>
                </c:pt>
                <c:pt idx="230">
                  <c:v>38499</c:v>
                </c:pt>
                <c:pt idx="231">
                  <c:v>38506</c:v>
                </c:pt>
                <c:pt idx="232">
                  <c:v>38513</c:v>
                </c:pt>
                <c:pt idx="233">
                  <c:v>38520</c:v>
                </c:pt>
                <c:pt idx="234">
                  <c:v>38527</c:v>
                </c:pt>
                <c:pt idx="235">
                  <c:v>38534</c:v>
                </c:pt>
                <c:pt idx="236">
                  <c:v>38541</c:v>
                </c:pt>
                <c:pt idx="237">
                  <c:v>38548</c:v>
                </c:pt>
                <c:pt idx="238">
                  <c:v>38555</c:v>
                </c:pt>
                <c:pt idx="239">
                  <c:v>38562</c:v>
                </c:pt>
                <c:pt idx="240">
                  <c:v>38569</c:v>
                </c:pt>
                <c:pt idx="241">
                  <c:v>38576</c:v>
                </c:pt>
                <c:pt idx="242">
                  <c:v>38583</c:v>
                </c:pt>
                <c:pt idx="243">
                  <c:v>38590</c:v>
                </c:pt>
                <c:pt idx="244">
                  <c:v>38597</c:v>
                </c:pt>
                <c:pt idx="245">
                  <c:v>38604</c:v>
                </c:pt>
                <c:pt idx="246">
                  <c:v>38611</c:v>
                </c:pt>
                <c:pt idx="247">
                  <c:v>38618</c:v>
                </c:pt>
                <c:pt idx="248">
                  <c:v>38625</c:v>
                </c:pt>
                <c:pt idx="249">
                  <c:v>38632</c:v>
                </c:pt>
                <c:pt idx="250">
                  <c:v>38639</c:v>
                </c:pt>
                <c:pt idx="251">
                  <c:v>38646</c:v>
                </c:pt>
                <c:pt idx="252">
                  <c:v>38653</c:v>
                </c:pt>
                <c:pt idx="253">
                  <c:v>38660</c:v>
                </c:pt>
                <c:pt idx="254">
                  <c:v>38667</c:v>
                </c:pt>
                <c:pt idx="255">
                  <c:v>38674</c:v>
                </c:pt>
                <c:pt idx="256">
                  <c:v>38681</c:v>
                </c:pt>
                <c:pt idx="257">
                  <c:v>38688</c:v>
                </c:pt>
                <c:pt idx="258">
                  <c:v>38695</c:v>
                </c:pt>
                <c:pt idx="259">
                  <c:v>38702</c:v>
                </c:pt>
                <c:pt idx="260">
                  <c:v>38709</c:v>
                </c:pt>
                <c:pt idx="261">
                  <c:v>38716</c:v>
                </c:pt>
                <c:pt idx="262">
                  <c:v>38723</c:v>
                </c:pt>
                <c:pt idx="263">
                  <c:v>38730</c:v>
                </c:pt>
                <c:pt idx="264">
                  <c:v>38737</c:v>
                </c:pt>
                <c:pt idx="265">
                  <c:v>38744</c:v>
                </c:pt>
                <c:pt idx="266">
                  <c:v>38751</c:v>
                </c:pt>
                <c:pt idx="267">
                  <c:v>38758</c:v>
                </c:pt>
                <c:pt idx="268">
                  <c:v>38765</c:v>
                </c:pt>
                <c:pt idx="269">
                  <c:v>38772</c:v>
                </c:pt>
                <c:pt idx="270">
                  <c:v>38779</c:v>
                </c:pt>
                <c:pt idx="271">
                  <c:v>38786</c:v>
                </c:pt>
                <c:pt idx="272">
                  <c:v>38793</c:v>
                </c:pt>
                <c:pt idx="273">
                  <c:v>38800</c:v>
                </c:pt>
                <c:pt idx="274">
                  <c:v>38807</c:v>
                </c:pt>
                <c:pt idx="275">
                  <c:v>38814</c:v>
                </c:pt>
                <c:pt idx="276">
                  <c:v>38821</c:v>
                </c:pt>
                <c:pt idx="277">
                  <c:v>38828</c:v>
                </c:pt>
                <c:pt idx="278">
                  <c:v>38835</c:v>
                </c:pt>
                <c:pt idx="279">
                  <c:v>38842</c:v>
                </c:pt>
                <c:pt idx="280">
                  <c:v>38849</c:v>
                </c:pt>
                <c:pt idx="281">
                  <c:v>38856</c:v>
                </c:pt>
                <c:pt idx="282">
                  <c:v>38863</c:v>
                </c:pt>
                <c:pt idx="283">
                  <c:v>38870</c:v>
                </c:pt>
                <c:pt idx="284">
                  <c:v>38877</c:v>
                </c:pt>
                <c:pt idx="285">
                  <c:v>38884</c:v>
                </c:pt>
                <c:pt idx="286">
                  <c:v>38891</c:v>
                </c:pt>
                <c:pt idx="287">
                  <c:v>38898</c:v>
                </c:pt>
                <c:pt idx="288">
                  <c:v>38905</c:v>
                </c:pt>
                <c:pt idx="289">
                  <c:v>38912</c:v>
                </c:pt>
                <c:pt idx="290">
                  <c:v>38919</c:v>
                </c:pt>
                <c:pt idx="291">
                  <c:v>38926</c:v>
                </c:pt>
                <c:pt idx="292">
                  <c:v>38933</c:v>
                </c:pt>
                <c:pt idx="293">
                  <c:v>38940</c:v>
                </c:pt>
                <c:pt idx="294">
                  <c:v>38947</c:v>
                </c:pt>
                <c:pt idx="295">
                  <c:v>38954</c:v>
                </c:pt>
                <c:pt idx="296">
                  <c:v>38961</c:v>
                </c:pt>
                <c:pt idx="297">
                  <c:v>38968</c:v>
                </c:pt>
                <c:pt idx="298">
                  <c:v>38975</c:v>
                </c:pt>
                <c:pt idx="299">
                  <c:v>38982</c:v>
                </c:pt>
                <c:pt idx="300">
                  <c:v>38989</c:v>
                </c:pt>
                <c:pt idx="301">
                  <c:v>38996</c:v>
                </c:pt>
                <c:pt idx="302">
                  <c:v>39003</c:v>
                </c:pt>
                <c:pt idx="303">
                  <c:v>39010</c:v>
                </c:pt>
                <c:pt idx="304">
                  <c:v>39017</c:v>
                </c:pt>
                <c:pt idx="305">
                  <c:v>39024</c:v>
                </c:pt>
                <c:pt idx="306">
                  <c:v>39031</c:v>
                </c:pt>
                <c:pt idx="307">
                  <c:v>39038</c:v>
                </c:pt>
                <c:pt idx="308">
                  <c:v>39045</c:v>
                </c:pt>
                <c:pt idx="309">
                  <c:v>39052</c:v>
                </c:pt>
                <c:pt idx="310">
                  <c:v>39059</c:v>
                </c:pt>
                <c:pt idx="311">
                  <c:v>39066</c:v>
                </c:pt>
                <c:pt idx="312">
                  <c:v>39073</c:v>
                </c:pt>
                <c:pt idx="313">
                  <c:v>39080</c:v>
                </c:pt>
                <c:pt idx="314">
                  <c:v>39087</c:v>
                </c:pt>
                <c:pt idx="315">
                  <c:v>39094</c:v>
                </c:pt>
                <c:pt idx="316">
                  <c:v>39101</c:v>
                </c:pt>
                <c:pt idx="317">
                  <c:v>39108</c:v>
                </c:pt>
                <c:pt idx="318">
                  <c:v>39115</c:v>
                </c:pt>
                <c:pt idx="319">
                  <c:v>39122</c:v>
                </c:pt>
                <c:pt idx="320">
                  <c:v>39129</c:v>
                </c:pt>
                <c:pt idx="321">
                  <c:v>39136</c:v>
                </c:pt>
                <c:pt idx="322">
                  <c:v>39143</c:v>
                </c:pt>
                <c:pt idx="323">
                  <c:v>39150</c:v>
                </c:pt>
                <c:pt idx="324">
                  <c:v>39157</c:v>
                </c:pt>
                <c:pt idx="325">
                  <c:v>39164</c:v>
                </c:pt>
                <c:pt idx="326">
                  <c:v>39171</c:v>
                </c:pt>
                <c:pt idx="327">
                  <c:v>39178</c:v>
                </c:pt>
                <c:pt idx="328">
                  <c:v>39185</c:v>
                </c:pt>
                <c:pt idx="329">
                  <c:v>39192</c:v>
                </c:pt>
                <c:pt idx="330">
                  <c:v>39199</c:v>
                </c:pt>
                <c:pt idx="331">
                  <c:v>39206</c:v>
                </c:pt>
                <c:pt idx="332">
                  <c:v>39213</c:v>
                </c:pt>
                <c:pt idx="333">
                  <c:v>39220</c:v>
                </c:pt>
                <c:pt idx="334">
                  <c:v>39227</c:v>
                </c:pt>
                <c:pt idx="335">
                  <c:v>39234</c:v>
                </c:pt>
                <c:pt idx="336">
                  <c:v>39241</c:v>
                </c:pt>
                <c:pt idx="337">
                  <c:v>39248</c:v>
                </c:pt>
                <c:pt idx="338">
                  <c:v>39255</c:v>
                </c:pt>
                <c:pt idx="339">
                  <c:v>39262</c:v>
                </c:pt>
                <c:pt idx="340">
                  <c:v>39269</c:v>
                </c:pt>
                <c:pt idx="341">
                  <c:v>39276</c:v>
                </c:pt>
                <c:pt idx="342">
                  <c:v>39283</c:v>
                </c:pt>
                <c:pt idx="343">
                  <c:v>39290</c:v>
                </c:pt>
                <c:pt idx="344">
                  <c:v>39297</c:v>
                </c:pt>
                <c:pt idx="345">
                  <c:v>39304</c:v>
                </c:pt>
                <c:pt idx="346">
                  <c:v>39311</c:v>
                </c:pt>
                <c:pt idx="347">
                  <c:v>39318</c:v>
                </c:pt>
                <c:pt idx="348">
                  <c:v>39325</c:v>
                </c:pt>
                <c:pt idx="349">
                  <c:v>39332</c:v>
                </c:pt>
                <c:pt idx="350">
                  <c:v>39339</c:v>
                </c:pt>
                <c:pt idx="351">
                  <c:v>39346</c:v>
                </c:pt>
                <c:pt idx="352">
                  <c:v>39353</c:v>
                </c:pt>
                <c:pt idx="353">
                  <c:v>39360</c:v>
                </c:pt>
                <c:pt idx="354">
                  <c:v>39367</c:v>
                </c:pt>
                <c:pt idx="355">
                  <c:v>39374</c:v>
                </c:pt>
                <c:pt idx="356">
                  <c:v>39381</c:v>
                </c:pt>
                <c:pt idx="357">
                  <c:v>39388</c:v>
                </c:pt>
                <c:pt idx="358">
                  <c:v>39395</c:v>
                </c:pt>
                <c:pt idx="359">
                  <c:v>39402</c:v>
                </c:pt>
                <c:pt idx="360">
                  <c:v>39409</c:v>
                </c:pt>
                <c:pt idx="361">
                  <c:v>39416</c:v>
                </c:pt>
                <c:pt idx="362">
                  <c:v>39423</c:v>
                </c:pt>
                <c:pt idx="363">
                  <c:v>39430</c:v>
                </c:pt>
                <c:pt idx="364">
                  <c:v>39437</c:v>
                </c:pt>
                <c:pt idx="365">
                  <c:v>39444</c:v>
                </c:pt>
                <c:pt idx="366">
                  <c:v>39451</c:v>
                </c:pt>
                <c:pt idx="367">
                  <c:v>39458</c:v>
                </c:pt>
                <c:pt idx="368">
                  <c:v>39465</c:v>
                </c:pt>
                <c:pt idx="369">
                  <c:v>39472</c:v>
                </c:pt>
                <c:pt idx="370">
                  <c:v>39479</c:v>
                </c:pt>
                <c:pt idx="371">
                  <c:v>39486</c:v>
                </c:pt>
                <c:pt idx="372">
                  <c:v>39493</c:v>
                </c:pt>
                <c:pt idx="373">
                  <c:v>39500</c:v>
                </c:pt>
                <c:pt idx="374">
                  <c:v>39507</c:v>
                </c:pt>
                <c:pt idx="375">
                  <c:v>39514</c:v>
                </c:pt>
                <c:pt idx="376">
                  <c:v>39521</c:v>
                </c:pt>
                <c:pt idx="377">
                  <c:v>39528</c:v>
                </c:pt>
                <c:pt idx="378">
                  <c:v>39535</c:v>
                </c:pt>
                <c:pt idx="379">
                  <c:v>39542</c:v>
                </c:pt>
                <c:pt idx="380">
                  <c:v>39549</c:v>
                </c:pt>
                <c:pt idx="381">
                  <c:v>39556</c:v>
                </c:pt>
                <c:pt idx="382">
                  <c:v>39563</c:v>
                </c:pt>
                <c:pt idx="383">
                  <c:v>39570</c:v>
                </c:pt>
                <c:pt idx="384">
                  <c:v>39577</c:v>
                </c:pt>
                <c:pt idx="385">
                  <c:v>39584</c:v>
                </c:pt>
                <c:pt idx="386">
                  <c:v>39591</c:v>
                </c:pt>
                <c:pt idx="387">
                  <c:v>39598</c:v>
                </c:pt>
                <c:pt idx="388">
                  <c:v>39605</c:v>
                </c:pt>
                <c:pt idx="389">
                  <c:v>39612</c:v>
                </c:pt>
                <c:pt idx="390">
                  <c:v>39619</c:v>
                </c:pt>
                <c:pt idx="391">
                  <c:v>39626</c:v>
                </c:pt>
                <c:pt idx="392">
                  <c:v>39633</c:v>
                </c:pt>
                <c:pt idx="393">
                  <c:v>39640</c:v>
                </c:pt>
                <c:pt idx="394">
                  <c:v>39647</c:v>
                </c:pt>
                <c:pt idx="395">
                  <c:v>39654</c:v>
                </c:pt>
                <c:pt idx="396">
                  <c:v>39661</c:v>
                </c:pt>
                <c:pt idx="397">
                  <c:v>39668</c:v>
                </c:pt>
                <c:pt idx="398">
                  <c:v>39675</c:v>
                </c:pt>
                <c:pt idx="399">
                  <c:v>39682</c:v>
                </c:pt>
                <c:pt idx="400">
                  <c:v>39689</c:v>
                </c:pt>
                <c:pt idx="401">
                  <c:v>39696</c:v>
                </c:pt>
                <c:pt idx="402">
                  <c:v>39703</c:v>
                </c:pt>
                <c:pt idx="403">
                  <c:v>39710</c:v>
                </c:pt>
                <c:pt idx="404">
                  <c:v>39717</c:v>
                </c:pt>
                <c:pt idx="405">
                  <c:v>39724</c:v>
                </c:pt>
                <c:pt idx="406">
                  <c:v>39731</c:v>
                </c:pt>
                <c:pt idx="407">
                  <c:v>39738</c:v>
                </c:pt>
                <c:pt idx="408">
                  <c:v>39745</c:v>
                </c:pt>
                <c:pt idx="409">
                  <c:v>39752</c:v>
                </c:pt>
                <c:pt idx="410">
                  <c:v>39759</c:v>
                </c:pt>
                <c:pt idx="411">
                  <c:v>39766</c:v>
                </c:pt>
                <c:pt idx="412">
                  <c:v>39773</c:v>
                </c:pt>
                <c:pt idx="413">
                  <c:v>39780</c:v>
                </c:pt>
                <c:pt idx="414">
                  <c:v>39787</c:v>
                </c:pt>
                <c:pt idx="415">
                  <c:v>39794</c:v>
                </c:pt>
                <c:pt idx="416">
                  <c:v>39801</c:v>
                </c:pt>
                <c:pt idx="417">
                  <c:v>39808</c:v>
                </c:pt>
                <c:pt idx="418">
                  <c:v>39815</c:v>
                </c:pt>
                <c:pt idx="419">
                  <c:v>39822</c:v>
                </c:pt>
                <c:pt idx="420">
                  <c:v>39829</c:v>
                </c:pt>
                <c:pt idx="421">
                  <c:v>39836</c:v>
                </c:pt>
                <c:pt idx="422">
                  <c:v>39843</c:v>
                </c:pt>
                <c:pt idx="423">
                  <c:v>39850</c:v>
                </c:pt>
                <c:pt idx="424">
                  <c:v>39857</c:v>
                </c:pt>
                <c:pt idx="425">
                  <c:v>39864</c:v>
                </c:pt>
                <c:pt idx="426">
                  <c:v>39871</c:v>
                </c:pt>
                <c:pt idx="427">
                  <c:v>39878</c:v>
                </c:pt>
                <c:pt idx="428">
                  <c:v>39885</c:v>
                </c:pt>
                <c:pt idx="429">
                  <c:v>39892</c:v>
                </c:pt>
                <c:pt idx="430">
                  <c:v>39899</c:v>
                </c:pt>
                <c:pt idx="431">
                  <c:v>39906</c:v>
                </c:pt>
                <c:pt idx="432">
                  <c:v>39913</c:v>
                </c:pt>
                <c:pt idx="433">
                  <c:v>39920</c:v>
                </c:pt>
                <c:pt idx="434">
                  <c:v>39927</c:v>
                </c:pt>
                <c:pt idx="435">
                  <c:v>39934</c:v>
                </c:pt>
                <c:pt idx="436">
                  <c:v>39941</c:v>
                </c:pt>
                <c:pt idx="437">
                  <c:v>39948</c:v>
                </c:pt>
                <c:pt idx="438">
                  <c:v>39955</c:v>
                </c:pt>
                <c:pt idx="439">
                  <c:v>39962</c:v>
                </c:pt>
                <c:pt idx="440">
                  <c:v>39969</c:v>
                </c:pt>
                <c:pt idx="441">
                  <c:v>39976</c:v>
                </c:pt>
                <c:pt idx="442">
                  <c:v>39983</c:v>
                </c:pt>
                <c:pt idx="443">
                  <c:v>39990</c:v>
                </c:pt>
                <c:pt idx="444">
                  <c:v>39997</c:v>
                </c:pt>
                <c:pt idx="445">
                  <c:v>40004</c:v>
                </c:pt>
                <c:pt idx="446">
                  <c:v>40011</c:v>
                </c:pt>
                <c:pt idx="447">
                  <c:v>40018</c:v>
                </c:pt>
                <c:pt idx="448">
                  <c:v>40025</c:v>
                </c:pt>
                <c:pt idx="449">
                  <c:v>40032</c:v>
                </c:pt>
                <c:pt idx="450">
                  <c:v>40039</c:v>
                </c:pt>
                <c:pt idx="451">
                  <c:v>40046</c:v>
                </c:pt>
                <c:pt idx="452">
                  <c:v>40053</c:v>
                </c:pt>
                <c:pt idx="453">
                  <c:v>40060</c:v>
                </c:pt>
                <c:pt idx="454">
                  <c:v>40067</c:v>
                </c:pt>
                <c:pt idx="455">
                  <c:v>40074</c:v>
                </c:pt>
                <c:pt idx="456">
                  <c:v>40081</c:v>
                </c:pt>
                <c:pt idx="457">
                  <c:v>40088</c:v>
                </c:pt>
                <c:pt idx="458">
                  <c:v>40095</c:v>
                </c:pt>
                <c:pt idx="459">
                  <c:v>40102</c:v>
                </c:pt>
                <c:pt idx="460">
                  <c:v>40109</c:v>
                </c:pt>
                <c:pt idx="461">
                  <c:v>40116</c:v>
                </c:pt>
                <c:pt idx="462">
                  <c:v>40123</c:v>
                </c:pt>
                <c:pt idx="463">
                  <c:v>40130</c:v>
                </c:pt>
                <c:pt idx="464">
                  <c:v>40137</c:v>
                </c:pt>
                <c:pt idx="465">
                  <c:v>40144</c:v>
                </c:pt>
                <c:pt idx="466">
                  <c:v>40151</c:v>
                </c:pt>
                <c:pt idx="467">
                  <c:v>40158</c:v>
                </c:pt>
                <c:pt idx="468">
                  <c:v>40165</c:v>
                </c:pt>
                <c:pt idx="469">
                  <c:v>40172</c:v>
                </c:pt>
                <c:pt idx="470">
                  <c:v>40179</c:v>
                </c:pt>
                <c:pt idx="471">
                  <c:v>40186</c:v>
                </c:pt>
                <c:pt idx="472">
                  <c:v>40193</c:v>
                </c:pt>
                <c:pt idx="473">
                  <c:v>40200</c:v>
                </c:pt>
                <c:pt idx="474">
                  <c:v>40207</c:v>
                </c:pt>
                <c:pt idx="475">
                  <c:v>40214</c:v>
                </c:pt>
                <c:pt idx="476">
                  <c:v>40221</c:v>
                </c:pt>
                <c:pt idx="477">
                  <c:v>40228</c:v>
                </c:pt>
                <c:pt idx="478">
                  <c:v>40235</c:v>
                </c:pt>
                <c:pt idx="479">
                  <c:v>40242</c:v>
                </c:pt>
                <c:pt idx="480">
                  <c:v>40249</c:v>
                </c:pt>
                <c:pt idx="481">
                  <c:v>40256</c:v>
                </c:pt>
                <c:pt idx="482">
                  <c:v>40263</c:v>
                </c:pt>
                <c:pt idx="483">
                  <c:v>40270</c:v>
                </c:pt>
                <c:pt idx="484">
                  <c:v>40277</c:v>
                </c:pt>
                <c:pt idx="485">
                  <c:v>40284</c:v>
                </c:pt>
                <c:pt idx="486">
                  <c:v>40291</c:v>
                </c:pt>
                <c:pt idx="487">
                  <c:v>40298</c:v>
                </c:pt>
                <c:pt idx="488">
                  <c:v>40305</c:v>
                </c:pt>
                <c:pt idx="489">
                  <c:v>40312</c:v>
                </c:pt>
                <c:pt idx="490">
                  <c:v>40319</c:v>
                </c:pt>
                <c:pt idx="491">
                  <c:v>40326</c:v>
                </c:pt>
                <c:pt idx="492">
                  <c:v>40333</c:v>
                </c:pt>
                <c:pt idx="493">
                  <c:v>40340</c:v>
                </c:pt>
                <c:pt idx="494">
                  <c:v>40347</c:v>
                </c:pt>
                <c:pt idx="495">
                  <c:v>40354</c:v>
                </c:pt>
                <c:pt idx="496">
                  <c:v>40361</c:v>
                </c:pt>
                <c:pt idx="497">
                  <c:v>40368</c:v>
                </c:pt>
                <c:pt idx="498">
                  <c:v>40375</c:v>
                </c:pt>
                <c:pt idx="499">
                  <c:v>40382</c:v>
                </c:pt>
                <c:pt idx="500">
                  <c:v>40389</c:v>
                </c:pt>
                <c:pt idx="501">
                  <c:v>40396</c:v>
                </c:pt>
                <c:pt idx="502">
                  <c:v>40403</c:v>
                </c:pt>
                <c:pt idx="503">
                  <c:v>40410</c:v>
                </c:pt>
                <c:pt idx="504">
                  <c:v>40417</c:v>
                </c:pt>
                <c:pt idx="505">
                  <c:v>40424</c:v>
                </c:pt>
                <c:pt idx="506">
                  <c:v>40431</c:v>
                </c:pt>
                <c:pt idx="507">
                  <c:v>40438</c:v>
                </c:pt>
                <c:pt idx="508">
                  <c:v>40445</c:v>
                </c:pt>
                <c:pt idx="509">
                  <c:v>40452</c:v>
                </c:pt>
                <c:pt idx="510">
                  <c:v>40459</c:v>
                </c:pt>
                <c:pt idx="511">
                  <c:v>40466</c:v>
                </c:pt>
                <c:pt idx="512">
                  <c:v>40473</c:v>
                </c:pt>
                <c:pt idx="513">
                  <c:v>40480</c:v>
                </c:pt>
                <c:pt idx="514">
                  <c:v>40487</c:v>
                </c:pt>
                <c:pt idx="515">
                  <c:v>40494</c:v>
                </c:pt>
                <c:pt idx="516">
                  <c:v>40501</c:v>
                </c:pt>
                <c:pt idx="517">
                  <c:v>40508</c:v>
                </c:pt>
                <c:pt idx="518">
                  <c:v>40515</c:v>
                </c:pt>
                <c:pt idx="519">
                  <c:v>40522</c:v>
                </c:pt>
                <c:pt idx="520">
                  <c:v>40529</c:v>
                </c:pt>
                <c:pt idx="521">
                  <c:v>40536</c:v>
                </c:pt>
                <c:pt idx="522">
                  <c:v>40543</c:v>
                </c:pt>
                <c:pt idx="523">
                  <c:v>40550</c:v>
                </c:pt>
                <c:pt idx="524">
                  <c:v>40557</c:v>
                </c:pt>
                <c:pt idx="525">
                  <c:v>40564</c:v>
                </c:pt>
                <c:pt idx="526">
                  <c:v>40571</c:v>
                </c:pt>
                <c:pt idx="527">
                  <c:v>40578</c:v>
                </c:pt>
                <c:pt idx="528">
                  <c:v>40585</c:v>
                </c:pt>
                <c:pt idx="529">
                  <c:v>40592</c:v>
                </c:pt>
                <c:pt idx="530">
                  <c:v>40599</c:v>
                </c:pt>
                <c:pt idx="531">
                  <c:v>40606</c:v>
                </c:pt>
                <c:pt idx="532">
                  <c:v>40613</c:v>
                </c:pt>
                <c:pt idx="533">
                  <c:v>40620</c:v>
                </c:pt>
                <c:pt idx="534">
                  <c:v>40627</c:v>
                </c:pt>
                <c:pt idx="535">
                  <c:v>40634</c:v>
                </c:pt>
                <c:pt idx="536">
                  <c:v>40641</c:v>
                </c:pt>
                <c:pt idx="537">
                  <c:v>40648</c:v>
                </c:pt>
                <c:pt idx="538">
                  <c:v>40655</c:v>
                </c:pt>
                <c:pt idx="539">
                  <c:v>40662</c:v>
                </c:pt>
                <c:pt idx="540">
                  <c:v>40669</c:v>
                </c:pt>
              </c:numCache>
            </c:numRef>
          </c:cat>
          <c:val>
            <c:numRef>
              <c:f>'gov 10 yr'!$C$4:$C$550</c:f>
              <c:numCache>
                <c:formatCode>General</c:formatCode>
                <c:ptCount val="547"/>
                <c:pt idx="0">
                  <c:v>5.1119999999999965</c:v>
                </c:pt>
                <c:pt idx="1">
                  <c:v>4.9310000000000134</c:v>
                </c:pt>
                <c:pt idx="2">
                  <c:v>5.25</c:v>
                </c:pt>
                <c:pt idx="3">
                  <c:v>5.1679999999999833</c:v>
                </c:pt>
                <c:pt idx="4">
                  <c:v>5.2679999999999945</c:v>
                </c:pt>
                <c:pt idx="5">
                  <c:v>5.1479999999999864</c:v>
                </c:pt>
                <c:pt idx="6">
                  <c:v>5.03</c:v>
                </c:pt>
                <c:pt idx="7">
                  <c:v>5.109</c:v>
                </c:pt>
                <c:pt idx="8">
                  <c:v>5.0969999999999995</c:v>
                </c:pt>
                <c:pt idx="9">
                  <c:v>4.9470000000000001</c:v>
                </c:pt>
                <c:pt idx="10">
                  <c:v>4.9290000000000003</c:v>
                </c:pt>
                <c:pt idx="11">
                  <c:v>4.7699999999999996</c:v>
                </c:pt>
                <c:pt idx="12">
                  <c:v>4.8149999999999853</c:v>
                </c:pt>
                <c:pt idx="13">
                  <c:v>4.9169999999999998</c:v>
                </c:pt>
                <c:pt idx="14">
                  <c:v>4.8899999999999997</c:v>
                </c:pt>
                <c:pt idx="15">
                  <c:v>5.1629999999999843</c:v>
                </c:pt>
                <c:pt idx="16">
                  <c:v>5.2880000000000003</c:v>
                </c:pt>
                <c:pt idx="17">
                  <c:v>5.3279999999999843</c:v>
                </c:pt>
                <c:pt idx="18">
                  <c:v>5.2050000000000001</c:v>
                </c:pt>
                <c:pt idx="19">
                  <c:v>5.4470000000000001</c:v>
                </c:pt>
                <c:pt idx="20">
                  <c:v>5.4050000000000002</c:v>
                </c:pt>
                <c:pt idx="21">
                  <c:v>5.5110000000000001</c:v>
                </c:pt>
                <c:pt idx="22">
                  <c:v>5.3639999999999946</c:v>
                </c:pt>
                <c:pt idx="23">
                  <c:v>5.3559999999999945</c:v>
                </c:pt>
                <c:pt idx="24">
                  <c:v>5.2320000000000002</c:v>
                </c:pt>
                <c:pt idx="25">
                  <c:v>5.1149999999999842</c:v>
                </c:pt>
                <c:pt idx="26">
                  <c:v>5.4119999999999999</c:v>
                </c:pt>
                <c:pt idx="27">
                  <c:v>5.359</c:v>
                </c:pt>
                <c:pt idx="28">
                  <c:v>5.2169999999999996</c:v>
                </c:pt>
                <c:pt idx="29">
                  <c:v>5.1289999999999853</c:v>
                </c:pt>
                <c:pt idx="30">
                  <c:v>5.0979999999999945</c:v>
                </c:pt>
                <c:pt idx="31">
                  <c:v>5.1569999999999965</c:v>
                </c:pt>
                <c:pt idx="32">
                  <c:v>4.9800000000000004</c:v>
                </c:pt>
                <c:pt idx="33">
                  <c:v>4.8390000000000004</c:v>
                </c:pt>
                <c:pt idx="34">
                  <c:v>4.9219999999999997</c:v>
                </c:pt>
                <c:pt idx="35">
                  <c:v>4.8319999999999999</c:v>
                </c:pt>
                <c:pt idx="36">
                  <c:v>4.79</c:v>
                </c:pt>
                <c:pt idx="37">
                  <c:v>4.5529999999999955</c:v>
                </c:pt>
                <c:pt idx="38">
                  <c:v>4.6909999999999945</c:v>
                </c:pt>
                <c:pt idx="39">
                  <c:v>4.5880000000000001</c:v>
                </c:pt>
                <c:pt idx="40">
                  <c:v>4.5039999999999996</c:v>
                </c:pt>
                <c:pt idx="41">
                  <c:v>4.6690000000000005</c:v>
                </c:pt>
                <c:pt idx="42">
                  <c:v>4.6209999999999862</c:v>
                </c:pt>
                <c:pt idx="43">
                  <c:v>4.5289999999999955</c:v>
                </c:pt>
                <c:pt idx="44">
                  <c:v>4.3579999999999854</c:v>
                </c:pt>
                <c:pt idx="45">
                  <c:v>4.3029999999999955</c:v>
                </c:pt>
                <c:pt idx="46">
                  <c:v>4.843</c:v>
                </c:pt>
                <c:pt idx="47">
                  <c:v>4.9870000000000001</c:v>
                </c:pt>
                <c:pt idx="48">
                  <c:v>4.7519999999999998</c:v>
                </c:pt>
                <c:pt idx="49">
                  <c:v>5.1669999999999945</c:v>
                </c:pt>
                <c:pt idx="50">
                  <c:v>5.1879999999999864</c:v>
                </c:pt>
                <c:pt idx="51">
                  <c:v>5.0839999999999996</c:v>
                </c:pt>
                <c:pt idx="52">
                  <c:v>5.1129999999999862</c:v>
                </c:pt>
                <c:pt idx="53">
                  <c:v>5.1279999999999815</c:v>
                </c:pt>
                <c:pt idx="54">
                  <c:v>4.8659999999999854</c:v>
                </c:pt>
                <c:pt idx="55">
                  <c:v>4.8939999999999975</c:v>
                </c:pt>
                <c:pt idx="56">
                  <c:v>5.0709999999999997</c:v>
                </c:pt>
                <c:pt idx="57">
                  <c:v>4.9850000000000003</c:v>
                </c:pt>
                <c:pt idx="58">
                  <c:v>4.8789999999999996</c:v>
                </c:pt>
                <c:pt idx="59">
                  <c:v>4.875</c:v>
                </c:pt>
                <c:pt idx="60">
                  <c:v>4.8309999999999995</c:v>
                </c:pt>
                <c:pt idx="61">
                  <c:v>4.9809999999999999</c:v>
                </c:pt>
                <c:pt idx="62">
                  <c:v>5.3249999999999842</c:v>
                </c:pt>
                <c:pt idx="63">
                  <c:v>5.3269999999999955</c:v>
                </c:pt>
                <c:pt idx="64">
                  <c:v>5.4039999999999999</c:v>
                </c:pt>
                <c:pt idx="65">
                  <c:v>5.3959999999999955</c:v>
                </c:pt>
                <c:pt idx="66">
                  <c:v>5.2060000000000004</c:v>
                </c:pt>
                <c:pt idx="67">
                  <c:v>5.1559999999999864</c:v>
                </c:pt>
                <c:pt idx="68">
                  <c:v>5.1962000000000002</c:v>
                </c:pt>
                <c:pt idx="69">
                  <c:v>5.0537000000000001</c:v>
                </c:pt>
                <c:pt idx="70">
                  <c:v>5.0539999999999985</c:v>
                </c:pt>
                <c:pt idx="71">
                  <c:v>5.1162999999999998</c:v>
                </c:pt>
                <c:pt idx="72">
                  <c:v>5.2506000000000004</c:v>
                </c:pt>
                <c:pt idx="73">
                  <c:v>5.1442999999999985</c:v>
                </c:pt>
                <c:pt idx="74">
                  <c:v>5.0427</c:v>
                </c:pt>
                <c:pt idx="75">
                  <c:v>5.0657999999999985</c:v>
                </c:pt>
                <c:pt idx="76">
                  <c:v>4.7967000000000004</c:v>
                </c:pt>
                <c:pt idx="77">
                  <c:v>4.7660999999999998</c:v>
                </c:pt>
                <c:pt idx="78">
                  <c:v>4.7965</c:v>
                </c:pt>
                <c:pt idx="79">
                  <c:v>4.8559999999999945</c:v>
                </c:pt>
                <c:pt idx="80">
                  <c:v>4.5718000000000014</c:v>
                </c:pt>
                <c:pt idx="81">
                  <c:v>4.5194000000000001</c:v>
                </c:pt>
                <c:pt idx="82">
                  <c:v>4.3817000000000004</c:v>
                </c:pt>
                <c:pt idx="83">
                  <c:v>4.2904</c:v>
                </c:pt>
                <c:pt idx="84">
                  <c:v>4.2549999999999955</c:v>
                </c:pt>
                <c:pt idx="85">
                  <c:v>4.3243999999999945</c:v>
                </c:pt>
                <c:pt idx="86">
                  <c:v>4.2334000000000014</c:v>
                </c:pt>
                <c:pt idx="87">
                  <c:v>4.1408999999999985</c:v>
                </c:pt>
                <c:pt idx="88">
                  <c:v>4.0113000000000003</c:v>
                </c:pt>
                <c:pt idx="89">
                  <c:v>3.9051999999999998</c:v>
                </c:pt>
                <c:pt idx="90">
                  <c:v>3.7850000000000001</c:v>
                </c:pt>
                <c:pt idx="91">
                  <c:v>3.6583999999999999</c:v>
                </c:pt>
                <c:pt idx="92">
                  <c:v>3.6646000000000001</c:v>
                </c:pt>
                <c:pt idx="93">
                  <c:v>3.7782</c:v>
                </c:pt>
                <c:pt idx="94">
                  <c:v>4.1052999999999997</c:v>
                </c:pt>
                <c:pt idx="95">
                  <c:v>4.0914000000000001</c:v>
                </c:pt>
                <c:pt idx="96">
                  <c:v>4.0044999999999975</c:v>
                </c:pt>
                <c:pt idx="97">
                  <c:v>3.8557999999999977</c:v>
                </c:pt>
                <c:pt idx="98">
                  <c:v>4.0286999999999997</c:v>
                </c:pt>
                <c:pt idx="99">
                  <c:v>4.1776</c:v>
                </c:pt>
                <c:pt idx="100">
                  <c:v>4.2051999999999996</c:v>
                </c:pt>
                <c:pt idx="101">
                  <c:v>4.0827</c:v>
                </c:pt>
                <c:pt idx="102">
                  <c:v>4.0671999999999864</c:v>
                </c:pt>
                <c:pt idx="103">
                  <c:v>3.9573</c:v>
                </c:pt>
                <c:pt idx="104">
                  <c:v>3.8083</c:v>
                </c:pt>
                <c:pt idx="105">
                  <c:v>4.0168999999999997</c:v>
                </c:pt>
                <c:pt idx="106">
                  <c:v>4.1319999999999997</c:v>
                </c:pt>
                <c:pt idx="107">
                  <c:v>4.0091000000000001</c:v>
                </c:pt>
                <c:pt idx="108">
                  <c:v>3.9278</c:v>
                </c:pt>
                <c:pt idx="109">
                  <c:v>3.9624999999999977</c:v>
                </c:pt>
                <c:pt idx="110">
                  <c:v>3.9293999999999998</c:v>
                </c:pt>
                <c:pt idx="111">
                  <c:v>3.9609999999999999</c:v>
                </c:pt>
                <c:pt idx="112">
                  <c:v>3.8881999999999999</c:v>
                </c:pt>
                <c:pt idx="113">
                  <c:v>3.6897000000000002</c:v>
                </c:pt>
                <c:pt idx="114">
                  <c:v>3.6406000000000001</c:v>
                </c:pt>
                <c:pt idx="115">
                  <c:v>3.7002000000000002</c:v>
                </c:pt>
                <c:pt idx="116">
                  <c:v>4.1030999999999995</c:v>
                </c:pt>
                <c:pt idx="117">
                  <c:v>3.8975999999999997</c:v>
                </c:pt>
                <c:pt idx="118">
                  <c:v>3.9516999999999967</c:v>
                </c:pt>
                <c:pt idx="119">
                  <c:v>3.9711999999999987</c:v>
                </c:pt>
                <c:pt idx="120">
                  <c:v>3.9557999999999987</c:v>
                </c:pt>
                <c:pt idx="121">
                  <c:v>3.8879999999999999</c:v>
                </c:pt>
                <c:pt idx="122">
                  <c:v>3.9189999999999987</c:v>
                </c:pt>
                <c:pt idx="123">
                  <c:v>3.6795999999999998</c:v>
                </c:pt>
                <c:pt idx="124">
                  <c:v>3.4184999999999977</c:v>
                </c:pt>
                <c:pt idx="125">
                  <c:v>3.3353999999999977</c:v>
                </c:pt>
                <c:pt idx="126">
                  <c:v>3.3698999999999977</c:v>
                </c:pt>
                <c:pt idx="127">
                  <c:v>3.3509999999999978</c:v>
                </c:pt>
                <c:pt idx="128">
                  <c:v>3.1120999999999968</c:v>
                </c:pt>
                <c:pt idx="129">
                  <c:v>3.3647999999999998</c:v>
                </c:pt>
                <c:pt idx="130">
                  <c:v>3.5415000000000001</c:v>
                </c:pt>
                <c:pt idx="131">
                  <c:v>3.6474000000000002</c:v>
                </c:pt>
                <c:pt idx="132">
                  <c:v>3.6265000000000001</c:v>
                </c:pt>
                <c:pt idx="133">
                  <c:v>3.9988999999999977</c:v>
                </c:pt>
                <c:pt idx="134">
                  <c:v>4.1749999999999945</c:v>
                </c:pt>
                <c:pt idx="135">
                  <c:v>4.3834</c:v>
                </c:pt>
                <c:pt idx="136">
                  <c:v>4.2694000000000001</c:v>
                </c:pt>
                <c:pt idx="137">
                  <c:v>4.5284999999999975</c:v>
                </c:pt>
                <c:pt idx="138">
                  <c:v>4.4732000000000163</c:v>
                </c:pt>
                <c:pt idx="139">
                  <c:v>4.4635999999999996</c:v>
                </c:pt>
                <c:pt idx="140">
                  <c:v>4.3473999999999995</c:v>
                </c:pt>
                <c:pt idx="141">
                  <c:v>4.2515999999999998</c:v>
                </c:pt>
                <c:pt idx="142">
                  <c:v>4.1601999999999864</c:v>
                </c:pt>
                <c:pt idx="143">
                  <c:v>4.0004999999999997</c:v>
                </c:pt>
                <c:pt idx="144">
                  <c:v>4.1986999999999997</c:v>
                </c:pt>
                <c:pt idx="145">
                  <c:v>4.2690000000000001</c:v>
                </c:pt>
                <c:pt idx="146">
                  <c:v>4.3875999999999955</c:v>
                </c:pt>
                <c:pt idx="147">
                  <c:v>4.2297000000000002</c:v>
                </c:pt>
                <c:pt idx="148">
                  <c:v>4.2927</c:v>
                </c:pt>
                <c:pt idx="149">
                  <c:v>4.4383000000000123</c:v>
                </c:pt>
                <c:pt idx="150">
                  <c:v>4.2170999999999985</c:v>
                </c:pt>
                <c:pt idx="151">
                  <c:v>4.1592000000000002</c:v>
                </c:pt>
                <c:pt idx="152">
                  <c:v>4.3315999999999999</c:v>
                </c:pt>
                <c:pt idx="153">
                  <c:v>4.2303000000000024</c:v>
                </c:pt>
                <c:pt idx="154">
                  <c:v>4.2378999999999998</c:v>
                </c:pt>
                <c:pt idx="155">
                  <c:v>4.1332000000000004</c:v>
                </c:pt>
                <c:pt idx="156">
                  <c:v>4.1502999999999997</c:v>
                </c:pt>
                <c:pt idx="157">
                  <c:v>4.3794000000000004</c:v>
                </c:pt>
                <c:pt idx="158">
                  <c:v>4.0803000000000003</c:v>
                </c:pt>
                <c:pt idx="159">
                  <c:v>4.0298999999999996</c:v>
                </c:pt>
                <c:pt idx="160">
                  <c:v>4.0720000000000001</c:v>
                </c:pt>
                <c:pt idx="161">
                  <c:v>4.1318999999999999</c:v>
                </c:pt>
                <c:pt idx="162">
                  <c:v>4.0772000000000004</c:v>
                </c:pt>
                <c:pt idx="163">
                  <c:v>4.0401999999999996</c:v>
                </c:pt>
                <c:pt idx="164">
                  <c:v>4.0960999999999999</c:v>
                </c:pt>
                <c:pt idx="165">
                  <c:v>3.9710999999999967</c:v>
                </c:pt>
                <c:pt idx="166">
                  <c:v>3.8491</c:v>
                </c:pt>
                <c:pt idx="167">
                  <c:v>3.7770000000000001</c:v>
                </c:pt>
                <c:pt idx="168">
                  <c:v>3.7709999999999999</c:v>
                </c:pt>
                <c:pt idx="169">
                  <c:v>3.8291999999999997</c:v>
                </c:pt>
                <c:pt idx="170">
                  <c:v>4.1434999999999995</c:v>
                </c:pt>
                <c:pt idx="171">
                  <c:v>4.1908999999999965</c:v>
                </c:pt>
                <c:pt idx="172">
                  <c:v>4.3383000000000003</c:v>
                </c:pt>
                <c:pt idx="173">
                  <c:v>4.4577999999999998</c:v>
                </c:pt>
                <c:pt idx="174">
                  <c:v>4.5053000000000001</c:v>
                </c:pt>
                <c:pt idx="175">
                  <c:v>4.7709000000000001</c:v>
                </c:pt>
                <c:pt idx="176">
                  <c:v>4.7677999999999985</c:v>
                </c:pt>
                <c:pt idx="177">
                  <c:v>4.7557999999999998</c:v>
                </c:pt>
                <c:pt idx="178">
                  <c:v>4.6467999999999998</c:v>
                </c:pt>
                <c:pt idx="179">
                  <c:v>4.7715000000000014</c:v>
                </c:pt>
                <c:pt idx="180">
                  <c:v>4.7995000000000001</c:v>
                </c:pt>
                <c:pt idx="181">
                  <c:v>4.7096000000000124</c:v>
                </c:pt>
                <c:pt idx="182">
                  <c:v>4.6458999999999975</c:v>
                </c:pt>
                <c:pt idx="183">
                  <c:v>4.4588999999999999</c:v>
                </c:pt>
                <c:pt idx="184">
                  <c:v>4.4565000000000001</c:v>
                </c:pt>
                <c:pt idx="185">
                  <c:v>4.3491</c:v>
                </c:pt>
                <c:pt idx="186">
                  <c:v>4.4301000000000004</c:v>
                </c:pt>
                <c:pt idx="187">
                  <c:v>4.4747000000000003</c:v>
                </c:pt>
                <c:pt idx="188">
                  <c:v>4.2195999999999998</c:v>
                </c:pt>
                <c:pt idx="189">
                  <c:v>4.2267999999999999</c:v>
                </c:pt>
                <c:pt idx="190">
                  <c:v>4.2324999999999999</c:v>
                </c:pt>
                <c:pt idx="191">
                  <c:v>4.2264999999999997</c:v>
                </c:pt>
                <c:pt idx="192">
                  <c:v>4.2944999999999975</c:v>
                </c:pt>
                <c:pt idx="193">
                  <c:v>4.1856</c:v>
                </c:pt>
                <c:pt idx="194">
                  <c:v>4.1063999999999998</c:v>
                </c:pt>
                <c:pt idx="195">
                  <c:v>4.0272999999999985</c:v>
                </c:pt>
                <c:pt idx="196">
                  <c:v>4.1870999999999965</c:v>
                </c:pt>
                <c:pt idx="197">
                  <c:v>4.1285999999999854</c:v>
                </c:pt>
                <c:pt idx="198">
                  <c:v>4.0530999999999997</c:v>
                </c:pt>
                <c:pt idx="199">
                  <c:v>3.9739999999999998</c:v>
                </c:pt>
                <c:pt idx="200">
                  <c:v>4.0234999999999985</c:v>
                </c:pt>
                <c:pt idx="201">
                  <c:v>4.1726999999999999</c:v>
                </c:pt>
                <c:pt idx="202">
                  <c:v>4.1786000000000003</c:v>
                </c:pt>
                <c:pt idx="203">
                  <c:v>4.2035</c:v>
                </c:pt>
                <c:pt idx="204">
                  <c:v>4.2458999999999998</c:v>
                </c:pt>
                <c:pt idx="205">
                  <c:v>4.2497000000000034</c:v>
                </c:pt>
                <c:pt idx="206">
                  <c:v>4.1488999999999985</c:v>
                </c:pt>
                <c:pt idx="207">
                  <c:v>4.1989999999999945</c:v>
                </c:pt>
                <c:pt idx="208">
                  <c:v>4.2143999999999995</c:v>
                </c:pt>
                <c:pt idx="209">
                  <c:v>4.2182000000000004</c:v>
                </c:pt>
                <c:pt idx="210">
                  <c:v>4.2690000000000001</c:v>
                </c:pt>
                <c:pt idx="211">
                  <c:v>4.2080000000000002</c:v>
                </c:pt>
                <c:pt idx="212">
                  <c:v>4.1398999999999999</c:v>
                </c:pt>
                <c:pt idx="213">
                  <c:v>4.1397000000000004</c:v>
                </c:pt>
                <c:pt idx="214">
                  <c:v>4.0753000000000004</c:v>
                </c:pt>
                <c:pt idx="215">
                  <c:v>4.0843999999999996</c:v>
                </c:pt>
                <c:pt idx="216">
                  <c:v>4.2654999999999985</c:v>
                </c:pt>
                <c:pt idx="217">
                  <c:v>4.2637999999999998</c:v>
                </c:pt>
                <c:pt idx="218">
                  <c:v>4.3075999999999945</c:v>
                </c:pt>
                <c:pt idx="219">
                  <c:v>4.5423</c:v>
                </c:pt>
                <c:pt idx="220">
                  <c:v>4.5065999999999997</c:v>
                </c:pt>
                <c:pt idx="221">
                  <c:v>4.5928999999999975</c:v>
                </c:pt>
                <c:pt idx="222">
                  <c:v>4.4474999999999998</c:v>
                </c:pt>
                <c:pt idx="223">
                  <c:v>4.4683000000000002</c:v>
                </c:pt>
                <c:pt idx="224">
                  <c:v>4.2405999999999997</c:v>
                </c:pt>
                <c:pt idx="225">
                  <c:v>4.2448999999999995</c:v>
                </c:pt>
                <c:pt idx="226">
                  <c:v>4.1975999999999853</c:v>
                </c:pt>
                <c:pt idx="227">
                  <c:v>4.2576000000000001</c:v>
                </c:pt>
                <c:pt idx="228">
                  <c:v>4.1172999999999975</c:v>
                </c:pt>
                <c:pt idx="229">
                  <c:v>4.1209999999999862</c:v>
                </c:pt>
                <c:pt idx="230">
                  <c:v>4.0709</c:v>
                </c:pt>
                <c:pt idx="231">
                  <c:v>3.9731999999999998</c:v>
                </c:pt>
                <c:pt idx="232">
                  <c:v>4.0514000000000001</c:v>
                </c:pt>
                <c:pt idx="233">
                  <c:v>4.0705</c:v>
                </c:pt>
                <c:pt idx="234">
                  <c:v>3.9169999999999967</c:v>
                </c:pt>
                <c:pt idx="235">
                  <c:v>4.0488999999999997</c:v>
                </c:pt>
                <c:pt idx="236">
                  <c:v>4.0914000000000001</c:v>
                </c:pt>
                <c:pt idx="237">
                  <c:v>4.1634999999999955</c:v>
                </c:pt>
                <c:pt idx="238">
                  <c:v>4.2184999999999997</c:v>
                </c:pt>
                <c:pt idx="239">
                  <c:v>4.2759999999999998</c:v>
                </c:pt>
                <c:pt idx="240">
                  <c:v>4.3860999999999999</c:v>
                </c:pt>
                <c:pt idx="241">
                  <c:v>4.2423000000000002</c:v>
                </c:pt>
                <c:pt idx="242">
                  <c:v>4.2054</c:v>
                </c:pt>
                <c:pt idx="243">
                  <c:v>4.1859999999999955</c:v>
                </c:pt>
                <c:pt idx="244">
                  <c:v>4.0362000000000124</c:v>
                </c:pt>
                <c:pt idx="245">
                  <c:v>4.1180999999999965</c:v>
                </c:pt>
                <c:pt idx="246">
                  <c:v>4.2709999999999999</c:v>
                </c:pt>
                <c:pt idx="247">
                  <c:v>4.2455999999999996</c:v>
                </c:pt>
                <c:pt idx="248">
                  <c:v>4.3239999999999945</c:v>
                </c:pt>
                <c:pt idx="249">
                  <c:v>4.3539999999999965</c:v>
                </c:pt>
                <c:pt idx="250">
                  <c:v>4.4793000000000163</c:v>
                </c:pt>
                <c:pt idx="251">
                  <c:v>4.3837000000000002</c:v>
                </c:pt>
                <c:pt idx="252">
                  <c:v>4.5647999999999955</c:v>
                </c:pt>
                <c:pt idx="253">
                  <c:v>4.6589999999999945</c:v>
                </c:pt>
                <c:pt idx="254">
                  <c:v>4.5333000000000014</c:v>
                </c:pt>
                <c:pt idx="255">
                  <c:v>4.4881000000000002</c:v>
                </c:pt>
                <c:pt idx="256">
                  <c:v>4.4273999999999996</c:v>
                </c:pt>
                <c:pt idx="257">
                  <c:v>4.5114999999999998</c:v>
                </c:pt>
                <c:pt idx="258">
                  <c:v>4.5232999999999999</c:v>
                </c:pt>
                <c:pt idx="259">
                  <c:v>4.4327000000000014</c:v>
                </c:pt>
                <c:pt idx="260">
                  <c:v>4.3719999999999999</c:v>
                </c:pt>
                <c:pt idx="261">
                  <c:v>4.3910999999999998</c:v>
                </c:pt>
                <c:pt idx="262">
                  <c:v>4.3733000000000004</c:v>
                </c:pt>
                <c:pt idx="263">
                  <c:v>4.3533999999999997</c:v>
                </c:pt>
                <c:pt idx="264">
                  <c:v>4.3493000000000004</c:v>
                </c:pt>
                <c:pt idx="265">
                  <c:v>4.5091999999999999</c:v>
                </c:pt>
                <c:pt idx="266">
                  <c:v>4.5232000000000001</c:v>
                </c:pt>
                <c:pt idx="267">
                  <c:v>4.5844999999999985</c:v>
                </c:pt>
                <c:pt idx="268">
                  <c:v>4.5372000000000003</c:v>
                </c:pt>
                <c:pt idx="269">
                  <c:v>4.5727000000000002</c:v>
                </c:pt>
                <c:pt idx="270">
                  <c:v>4.6800999999999995</c:v>
                </c:pt>
                <c:pt idx="271">
                  <c:v>4.7567000000000004</c:v>
                </c:pt>
                <c:pt idx="272">
                  <c:v>4.6704999999999997</c:v>
                </c:pt>
                <c:pt idx="273">
                  <c:v>4.6685999999999854</c:v>
                </c:pt>
                <c:pt idx="274">
                  <c:v>4.8472</c:v>
                </c:pt>
                <c:pt idx="275">
                  <c:v>4.9774000000000003</c:v>
                </c:pt>
                <c:pt idx="276">
                  <c:v>5.0447999999999995</c:v>
                </c:pt>
                <c:pt idx="277">
                  <c:v>5.0078999999999985</c:v>
                </c:pt>
                <c:pt idx="278">
                  <c:v>5.0504999999999995</c:v>
                </c:pt>
                <c:pt idx="279">
                  <c:v>5.0997000000000003</c:v>
                </c:pt>
                <c:pt idx="280">
                  <c:v>5.1937999999999995</c:v>
                </c:pt>
                <c:pt idx="281">
                  <c:v>5.0583999999999998</c:v>
                </c:pt>
                <c:pt idx="282">
                  <c:v>5.0480999999999998</c:v>
                </c:pt>
                <c:pt idx="283">
                  <c:v>4.9898000000000033</c:v>
                </c:pt>
                <c:pt idx="284">
                  <c:v>4.9714000000000134</c:v>
                </c:pt>
                <c:pt idx="285">
                  <c:v>5.1263999999999985</c:v>
                </c:pt>
                <c:pt idx="286">
                  <c:v>5.2222999999999997</c:v>
                </c:pt>
                <c:pt idx="287">
                  <c:v>5.1364000000000001</c:v>
                </c:pt>
                <c:pt idx="288">
                  <c:v>5.1260999999999965</c:v>
                </c:pt>
                <c:pt idx="289">
                  <c:v>5.0628999999999955</c:v>
                </c:pt>
                <c:pt idx="290">
                  <c:v>5.0404</c:v>
                </c:pt>
                <c:pt idx="291">
                  <c:v>4.9896000000000162</c:v>
                </c:pt>
                <c:pt idx="292">
                  <c:v>4.8924999999999965</c:v>
                </c:pt>
                <c:pt idx="293">
                  <c:v>4.9691000000000001</c:v>
                </c:pt>
                <c:pt idx="294">
                  <c:v>4.8410000000000002</c:v>
                </c:pt>
                <c:pt idx="295">
                  <c:v>4.7793000000000134</c:v>
                </c:pt>
                <c:pt idx="296">
                  <c:v>4.7236000000000002</c:v>
                </c:pt>
                <c:pt idx="297">
                  <c:v>4.7708000000000004</c:v>
                </c:pt>
                <c:pt idx="298">
                  <c:v>4.7885</c:v>
                </c:pt>
                <c:pt idx="299">
                  <c:v>4.5888</c:v>
                </c:pt>
                <c:pt idx="300">
                  <c:v>4.6275999999999833</c:v>
                </c:pt>
                <c:pt idx="301">
                  <c:v>4.6942999999999975</c:v>
                </c:pt>
                <c:pt idx="302">
                  <c:v>4.7976999999999999</c:v>
                </c:pt>
                <c:pt idx="303">
                  <c:v>4.7854999999999999</c:v>
                </c:pt>
                <c:pt idx="304">
                  <c:v>4.6715</c:v>
                </c:pt>
                <c:pt idx="305">
                  <c:v>4.7149999999999945</c:v>
                </c:pt>
                <c:pt idx="306">
                  <c:v>4.5876000000000001</c:v>
                </c:pt>
                <c:pt idx="307">
                  <c:v>4.5993000000000004</c:v>
                </c:pt>
                <c:pt idx="308">
                  <c:v>4.548</c:v>
                </c:pt>
                <c:pt idx="309">
                  <c:v>4.4327000000000014</c:v>
                </c:pt>
                <c:pt idx="310">
                  <c:v>4.5437000000000003</c:v>
                </c:pt>
                <c:pt idx="311">
                  <c:v>4.5927999999999995</c:v>
                </c:pt>
                <c:pt idx="312">
                  <c:v>4.6184999999999965</c:v>
                </c:pt>
                <c:pt idx="313">
                  <c:v>4.7022000000000004</c:v>
                </c:pt>
                <c:pt idx="314">
                  <c:v>4.6441999999999855</c:v>
                </c:pt>
                <c:pt idx="315">
                  <c:v>4.7750000000000004</c:v>
                </c:pt>
                <c:pt idx="316">
                  <c:v>4.7751999999999999</c:v>
                </c:pt>
                <c:pt idx="317">
                  <c:v>4.8733000000000004</c:v>
                </c:pt>
                <c:pt idx="318">
                  <c:v>4.8203999999999985</c:v>
                </c:pt>
                <c:pt idx="319">
                  <c:v>4.7797000000000134</c:v>
                </c:pt>
                <c:pt idx="320">
                  <c:v>4.6882000000000001</c:v>
                </c:pt>
                <c:pt idx="321">
                  <c:v>4.6703000000000001</c:v>
                </c:pt>
                <c:pt idx="322">
                  <c:v>4.4969999999999999</c:v>
                </c:pt>
                <c:pt idx="323">
                  <c:v>4.5870999999999995</c:v>
                </c:pt>
                <c:pt idx="324">
                  <c:v>4.5434999999999999</c:v>
                </c:pt>
                <c:pt idx="325">
                  <c:v>4.6104999999999965</c:v>
                </c:pt>
                <c:pt idx="326">
                  <c:v>4.6442999999999985</c:v>
                </c:pt>
                <c:pt idx="327">
                  <c:v>4.7484999999999999</c:v>
                </c:pt>
                <c:pt idx="328">
                  <c:v>4.7607999999999997</c:v>
                </c:pt>
                <c:pt idx="329">
                  <c:v>4.6703000000000001</c:v>
                </c:pt>
                <c:pt idx="330">
                  <c:v>4.6923999999999975</c:v>
                </c:pt>
                <c:pt idx="331">
                  <c:v>4.6382000000000003</c:v>
                </c:pt>
                <c:pt idx="332">
                  <c:v>4.6717000000000004</c:v>
                </c:pt>
                <c:pt idx="333">
                  <c:v>4.8001000000000005</c:v>
                </c:pt>
                <c:pt idx="334">
                  <c:v>4.8571999999999864</c:v>
                </c:pt>
                <c:pt idx="335">
                  <c:v>4.9516000000000124</c:v>
                </c:pt>
                <c:pt idx="336">
                  <c:v>5.0991</c:v>
                </c:pt>
                <c:pt idx="337">
                  <c:v>5.1626999999999965</c:v>
                </c:pt>
                <c:pt idx="338">
                  <c:v>5.13</c:v>
                </c:pt>
                <c:pt idx="339">
                  <c:v>5.0243999999999955</c:v>
                </c:pt>
                <c:pt idx="340">
                  <c:v>5.1823999999999995</c:v>
                </c:pt>
                <c:pt idx="341">
                  <c:v>5.0927999999999995</c:v>
                </c:pt>
                <c:pt idx="342">
                  <c:v>4.9497000000000124</c:v>
                </c:pt>
                <c:pt idx="343">
                  <c:v>4.7569999999999997</c:v>
                </c:pt>
                <c:pt idx="344">
                  <c:v>4.6841999999999864</c:v>
                </c:pt>
                <c:pt idx="345">
                  <c:v>4.8075999999999945</c:v>
                </c:pt>
                <c:pt idx="346">
                  <c:v>4.6846999999999985</c:v>
                </c:pt>
                <c:pt idx="347">
                  <c:v>4.6155999999999864</c:v>
                </c:pt>
                <c:pt idx="348">
                  <c:v>4.5292000000000003</c:v>
                </c:pt>
                <c:pt idx="349">
                  <c:v>4.3815999999999997</c:v>
                </c:pt>
                <c:pt idx="350">
                  <c:v>4.4543999999999997</c:v>
                </c:pt>
                <c:pt idx="351">
                  <c:v>4.6202999999999985</c:v>
                </c:pt>
                <c:pt idx="352">
                  <c:v>4.5865</c:v>
                </c:pt>
                <c:pt idx="353">
                  <c:v>4.6356000000000002</c:v>
                </c:pt>
                <c:pt idx="354">
                  <c:v>4.6812000000000014</c:v>
                </c:pt>
                <c:pt idx="355">
                  <c:v>4.3914999999999997</c:v>
                </c:pt>
                <c:pt idx="356">
                  <c:v>4.4005999999999998</c:v>
                </c:pt>
                <c:pt idx="357">
                  <c:v>4.3164999999999996</c:v>
                </c:pt>
                <c:pt idx="358">
                  <c:v>4.2133000000000003</c:v>
                </c:pt>
                <c:pt idx="359">
                  <c:v>4.1669999999999945</c:v>
                </c:pt>
                <c:pt idx="360">
                  <c:v>3.9988999999999977</c:v>
                </c:pt>
                <c:pt idx="361">
                  <c:v>3.9379</c:v>
                </c:pt>
                <c:pt idx="362">
                  <c:v>4.1047999999999965</c:v>
                </c:pt>
                <c:pt idx="363">
                  <c:v>4.234</c:v>
                </c:pt>
                <c:pt idx="364">
                  <c:v>4.1678999999999853</c:v>
                </c:pt>
                <c:pt idx="365">
                  <c:v>4.0731999999999999</c:v>
                </c:pt>
                <c:pt idx="366">
                  <c:v>3.8651</c:v>
                </c:pt>
                <c:pt idx="367">
                  <c:v>3.7835000000000076</c:v>
                </c:pt>
                <c:pt idx="368">
                  <c:v>3.6297000000000001</c:v>
                </c:pt>
                <c:pt idx="369">
                  <c:v>3.5493999999999999</c:v>
                </c:pt>
                <c:pt idx="370">
                  <c:v>3.5925999999999987</c:v>
                </c:pt>
                <c:pt idx="371">
                  <c:v>3.6428000000000003</c:v>
                </c:pt>
                <c:pt idx="372">
                  <c:v>3.7686000000000002</c:v>
                </c:pt>
                <c:pt idx="373">
                  <c:v>3.8014999999999977</c:v>
                </c:pt>
                <c:pt idx="374">
                  <c:v>3.5091999999999999</c:v>
                </c:pt>
                <c:pt idx="375">
                  <c:v>3.5316999999999967</c:v>
                </c:pt>
                <c:pt idx="376">
                  <c:v>3.4679000000000002</c:v>
                </c:pt>
                <c:pt idx="377">
                  <c:v>3.3334999999999977</c:v>
                </c:pt>
                <c:pt idx="378">
                  <c:v>3.4413999999999998</c:v>
                </c:pt>
                <c:pt idx="379">
                  <c:v>3.4657</c:v>
                </c:pt>
                <c:pt idx="380">
                  <c:v>3.4693999999999998</c:v>
                </c:pt>
                <c:pt idx="381">
                  <c:v>3.7061000000000002</c:v>
                </c:pt>
                <c:pt idx="382">
                  <c:v>3.8702999999999967</c:v>
                </c:pt>
                <c:pt idx="383">
                  <c:v>3.8550999999999935</c:v>
                </c:pt>
                <c:pt idx="384">
                  <c:v>3.7692000000000001</c:v>
                </c:pt>
                <c:pt idx="385">
                  <c:v>3.8445999999999998</c:v>
                </c:pt>
                <c:pt idx="386">
                  <c:v>3.8424999999999967</c:v>
                </c:pt>
                <c:pt idx="387">
                  <c:v>4.0594999999999999</c:v>
                </c:pt>
                <c:pt idx="388">
                  <c:v>3.9091999999999998</c:v>
                </c:pt>
                <c:pt idx="389">
                  <c:v>4.2565</c:v>
                </c:pt>
                <c:pt idx="390">
                  <c:v>4.1640999999999853</c:v>
                </c:pt>
                <c:pt idx="391">
                  <c:v>3.9651999999999998</c:v>
                </c:pt>
                <c:pt idx="392">
                  <c:v>3.9749999999999988</c:v>
                </c:pt>
                <c:pt idx="393">
                  <c:v>3.9575999999999998</c:v>
                </c:pt>
                <c:pt idx="394">
                  <c:v>4.0827999999999998</c:v>
                </c:pt>
                <c:pt idx="395">
                  <c:v>4.0968999999999998</c:v>
                </c:pt>
                <c:pt idx="396">
                  <c:v>3.9306999999999968</c:v>
                </c:pt>
                <c:pt idx="397">
                  <c:v>3.9276</c:v>
                </c:pt>
                <c:pt idx="398">
                  <c:v>3.8348999999999935</c:v>
                </c:pt>
                <c:pt idx="399">
                  <c:v>3.8703999999999987</c:v>
                </c:pt>
                <c:pt idx="400">
                  <c:v>3.8115999999999977</c:v>
                </c:pt>
                <c:pt idx="401">
                  <c:v>3.6985999999999999</c:v>
                </c:pt>
                <c:pt idx="402">
                  <c:v>3.7187000000000001</c:v>
                </c:pt>
                <c:pt idx="403">
                  <c:v>3.8104999999999967</c:v>
                </c:pt>
                <c:pt idx="404">
                  <c:v>3.8519999999999968</c:v>
                </c:pt>
                <c:pt idx="405">
                  <c:v>3.6031000000000066</c:v>
                </c:pt>
                <c:pt idx="406">
                  <c:v>3.8704999999999967</c:v>
                </c:pt>
                <c:pt idx="407">
                  <c:v>3.9298999999999977</c:v>
                </c:pt>
                <c:pt idx="408">
                  <c:v>3.6856</c:v>
                </c:pt>
                <c:pt idx="409">
                  <c:v>3.9529999999999967</c:v>
                </c:pt>
                <c:pt idx="410">
                  <c:v>3.7928999999999977</c:v>
                </c:pt>
                <c:pt idx="411">
                  <c:v>3.7349000000000001</c:v>
                </c:pt>
                <c:pt idx="412">
                  <c:v>3.1974</c:v>
                </c:pt>
                <c:pt idx="413">
                  <c:v>2.92</c:v>
                </c:pt>
                <c:pt idx="414">
                  <c:v>2.7037000000000075</c:v>
                </c:pt>
                <c:pt idx="415">
                  <c:v>2.5705</c:v>
                </c:pt>
                <c:pt idx="416">
                  <c:v>2.1231000000000071</c:v>
                </c:pt>
                <c:pt idx="417">
                  <c:v>2.1317999999999997</c:v>
                </c:pt>
                <c:pt idx="418">
                  <c:v>2.3687999999999998</c:v>
                </c:pt>
                <c:pt idx="419">
                  <c:v>2.3899999999999997</c:v>
                </c:pt>
                <c:pt idx="420">
                  <c:v>2.3186999999999967</c:v>
                </c:pt>
                <c:pt idx="421">
                  <c:v>2.6172</c:v>
                </c:pt>
                <c:pt idx="422">
                  <c:v>2.8403</c:v>
                </c:pt>
                <c:pt idx="423">
                  <c:v>2.9916999999999967</c:v>
                </c:pt>
                <c:pt idx="424">
                  <c:v>2.8893999999999997</c:v>
                </c:pt>
                <c:pt idx="425">
                  <c:v>2.7879000000000076</c:v>
                </c:pt>
                <c:pt idx="426">
                  <c:v>3.0131000000000001</c:v>
                </c:pt>
                <c:pt idx="427">
                  <c:v>2.8716999999999935</c:v>
                </c:pt>
                <c:pt idx="428">
                  <c:v>2.8901999999999997</c:v>
                </c:pt>
                <c:pt idx="429">
                  <c:v>2.6343999999999999</c:v>
                </c:pt>
                <c:pt idx="430">
                  <c:v>2.7570999999999999</c:v>
                </c:pt>
                <c:pt idx="431">
                  <c:v>2.8853</c:v>
                </c:pt>
                <c:pt idx="432">
                  <c:v>2.9225999999999988</c:v>
                </c:pt>
                <c:pt idx="433">
                  <c:v>2.9451000000000001</c:v>
                </c:pt>
                <c:pt idx="434">
                  <c:v>2.9903</c:v>
                </c:pt>
                <c:pt idx="435">
                  <c:v>3.1532999999999998</c:v>
                </c:pt>
                <c:pt idx="436">
                  <c:v>3.2856000000000001</c:v>
                </c:pt>
                <c:pt idx="437">
                  <c:v>3.1341000000000001</c:v>
                </c:pt>
                <c:pt idx="438">
                  <c:v>3.4495</c:v>
                </c:pt>
                <c:pt idx="439">
                  <c:v>3.4593999999999987</c:v>
                </c:pt>
                <c:pt idx="440">
                  <c:v>3.8279000000000001</c:v>
                </c:pt>
                <c:pt idx="441">
                  <c:v>3.7915999999999999</c:v>
                </c:pt>
                <c:pt idx="442">
                  <c:v>3.7808000000000002</c:v>
                </c:pt>
                <c:pt idx="443">
                  <c:v>3.5362999999999967</c:v>
                </c:pt>
                <c:pt idx="444">
                  <c:v>3.4984999999999977</c:v>
                </c:pt>
                <c:pt idx="445">
                  <c:v>3.3025999999999978</c:v>
                </c:pt>
                <c:pt idx="446">
                  <c:v>3.6433000000000066</c:v>
                </c:pt>
                <c:pt idx="447">
                  <c:v>3.6577999999999999</c:v>
                </c:pt>
                <c:pt idx="448">
                  <c:v>3.4795999999999987</c:v>
                </c:pt>
                <c:pt idx="449">
                  <c:v>3.8501999999999987</c:v>
                </c:pt>
                <c:pt idx="450">
                  <c:v>3.5688</c:v>
                </c:pt>
                <c:pt idx="451">
                  <c:v>3.5648999999999997</c:v>
                </c:pt>
                <c:pt idx="452">
                  <c:v>3.4455999999999998</c:v>
                </c:pt>
                <c:pt idx="453">
                  <c:v>3.4377999999999997</c:v>
                </c:pt>
                <c:pt idx="454">
                  <c:v>3.347</c:v>
                </c:pt>
                <c:pt idx="455">
                  <c:v>3.4632000000000001</c:v>
                </c:pt>
                <c:pt idx="456">
                  <c:v>3.3183999999999987</c:v>
                </c:pt>
                <c:pt idx="457">
                  <c:v>3.2187999999999999</c:v>
                </c:pt>
                <c:pt idx="458">
                  <c:v>3.3801999999999999</c:v>
                </c:pt>
                <c:pt idx="459">
                  <c:v>3.4114999999999935</c:v>
                </c:pt>
                <c:pt idx="460">
                  <c:v>3.4899999999999998</c:v>
                </c:pt>
                <c:pt idx="461">
                  <c:v>3.3827999999999987</c:v>
                </c:pt>
                <c:pt idx="462">
                  <c:v>3.4971000000000001</c:v>
                </c:pt>
                <c:pt idx="463">
                  <c:v>3.4177</c:v>
                </c:pt>
                <c:pt idx="464">
                  <c:v>3.3655999999999997</c:v>
                </c:pt>
                <c:pt idx="465">
                  <c:v>3.2050999999999998</c:v>
                </c:pt>
                <c:pt idx="466">
                  <c:v>3.4721999999999977</c:v>
                </c:pt>
                <c:pt idx="467">
                  <c:v>3.5497999999999998</c:v>
                </c:pt>
                <c:pt idx="468">
                  <c:v>3.5367999999999977</c:v>
                </c:pt>
                <c:pt idx="469">
                  <c:v>3.8029999999999977</c:v>
                </c:pt>
                <c:pt idx="470">
                  <c:v>3.8349999999999977</c:v>
                </c:pt>
                <c:pt idx="471">
                  <c:v>3.8296999999999977</c:v>
                </c:pt>
                <c:pt idx="472">
                  <c:v>3.6743999999999999</c:v>
                </c:pt>
                <c:pt idx="473">
                  <c:v>3.6071000000000066</c:v>
                </c:pt>
                <c:pt idx="474">
                  <c:v>3.5844</c:v>
                </c:pt>
                <c:pt idx="475">
                  <c:v>3.5653999999999999</c:v>
                </c:pt>
                <c:pt idx="476">
                  <c:v>3.6927999999999988</c:v>
                </c:pt>
                <c:pt idx="477">
                  <c:v>3.7725999999999997</c:v>
                </c:pt>
                <c:pt idx="478">
                  <c:v>3.6116999999999977</c:v>
                </c:pt>
                <c:pt idx="479">
                  <c:v>3.6795999999999998</c:v>
                </c:pt>
                <c:pt idx="480">
                  <c:v>3.7006000000000001</c:v>
                </c:pt>
                <c:pt idx="481">
                  <c:v>3.6892</c:v>
                </c:pt>
                <c:pt idx="482">
                  <c:v>3.8467999999999987</c:v>
                </c:pt>
                <c:pt idx="483">
                  <c:v>3.9445999999999999</c:v>
                </c:pt>
                <c:pt idx="484">
                  <c:v>3.8824999999999967</c:v>
                </c:pt>
                <c:pt idx="485">
                  <c:v>3.7625999999999999</c:v>
                </c:pt>
                <c:pt idx="486">
                  <c:v>3.8091999999999997</c:v>
                </c:pt>
                <c:pt idx="487">
                  <c:v>3.6532</c:v>
                </c:pt>
                <c:pt idx="488">
                  <c:v>3.4255</c:v>
                </c:pt>
                <c:pt idx="489">
                  <c:v>3.4533999999999998</c:v>
                </c:pt>
                <c:pt idx="490">
                  <c:v>3.2378999999999998</c:v>
                </c:pt>
                <c:pt idx="491">
                  <c:v>3.2921999999999998</c:v>
                </c:pt>
                <c:pt idx="492">
                  <c:v>3.2023000000000001</c:v>
                </c:pt>
                <c:pt idx="493">
                  <c:v>3.2345999999999999</c:v>
                </c:pt>
                <c:pt idx="494">
                  <c:v>3.2195</c:v>
                </c:pt>
                <c:pt idx="495">
                  <c:v>3.1078000000000001</c:v>
                </c:pt>
                <c:pt idx="496">
                  <c:v>2.9769999999999968</c:v>
                </c:pt>
                <c:pt idx="497">
                  <c:v>3.0519999999999987</c:v>
                </c:pt>
                <c:pt idx="498">
                  <c:v>2.9215</c:v>
                </c:pt>
                <c:pt idx="499">
                  <c:v>2.9943</c:v>
                </c:pt>
                <c:pt idx="500">
                  <c:v>2.9051999999999998</c:v>
                </c:pt>
                <c:pt idx="501">
                  <c:v>2.8165999999999967</c:v>
                </c:pt>
                <c:pt idx="502">
                  <c:v>2.6715999999999998</c:v>
                </c:pt>
                <c:pt idx="503">
                  <c:v>2.6105999999999998</c:v>
                </c:pt>
                <c:pt idx="504">
                  <c:v>2.6447000000000012</c:v>
                </c:pt>
                <c:pt idx="505">
                  <c:v>2.6970000000000001</c:v>
                </c:pt>
                <c:pt idx="506">
                  <c:v>2.7917000000000001</c:v>
                </c:pt>
                <c:pt idx="507">
                  <c:v>2.7372000000000001</c:v>
                </c:pt>
                <c:pt idx="508">
                  <c:v>2.605</c:v>
                </c:pt>
                <c:pt idx="509">
                  <c:v>2.5097</c:v>
                </c:pt>
                <c:pt idx="510">
                  <c:v>2.3919999999999977</c:v>
                </c:pt>
                <c:pt idx="511">
                  <c:v>2.5596999999999968</c:v>
                </c:pt>
                <c:pt idx="512">
                  <c:v>2.5541</c:v>
                </c:pt>
                <c:pt idx="513">
                  <c:v>2.5992999999999977</c:v>
                </c:pt>
                <c:pt idx="514">
                  <c:v>2.5303999999999998</c:v>
                </c:pt>
                <c:pt idx="515">
                  <c:v>2.7871000000000086</c:v>
                </c:pt>
                <c:pt idx="516">
                  <c:v>2.8712999999999931</c:v>
                </c:pt>
                <c:pt idx="517">
                  <c:v>2.8662999999999967</c:v>
                </c:pt>
                <c:pt idx="518">
                  <c:v>3.0055000000000001</c:v>
                </c:pt>
                <c:pt idx="519">
                  <c:v>3.3189999999999977</c:v>
                </c:pt>
                <c:pt idx="520">
                  <c:v>3.3279000000000001</c:v>
                </c:pt>
                <c:pt idx="521">
                  <c:v>3.3933</c:v>
                </c:pt>
                <c:pt idx="522">
                  <c:v>3.2934999999999999</c:v>
                </c:pt>
                <c:pt idx="523">
                  <c:v>3.3237000000000001</c:v>
                </c:pt>
                <c:pt idx="524">
                  <c:v>3.3231000000000002</c:v>
                </c:pt>
                <c:pt idx="525">
                  <c:v>3.4041999999999999</c:v>
                </c:pt>
                <c:pt idx="526">
                  <c:v>3.3213999999999997</c:v>
                </c:pt>
                <c:pt idx="527">
                  <c:v>3.6355999999999997</c:v>
                </c:pt>
                <c:pt idx="528">
                  <c:v>3.6288</c:v>
                </c:pt>
                <c:pt idx="529">
                  <c:v>3.5798999999999968</c:v>
                </c:pt>
                <c:pt idx="530">
                  <c:v>3.4124999999999925</c:v>
                </c:pt>
                <c:pt idx="531">
                  <c:v>3.4899999999999998</c:v>
                </c:pt>
                <c:pt idx="532">
                  <c:v>3.4024999999999967</c:v>
                </c:pt>
                <c:pt idx="533">
                  <c:v>3.2678000000000011</c:v>
                </c:pt>
                <c:pt idx="534">
                  <c:v>3.4387999999999987</c:v>
                </c:pt>
                <c:pt idx="535">
                  <c:v>3.4421999999999997</c:v>
                </c:pt>
                <c:pt idx="536">
                  <c:v>3.5771999999999999</c:v>
                </c:pt>
                <c:pt idx="537">
                  <c:v>3.4079000000000002</c:v>
                </c:pt>
                <c:pt idx="538">
                  <c:v>3.3906999999999967</c:v>
                </c:pt>
                <c:pt idx="539">
                  <c:v>3.2862999999999998</c:v>
                </c:pt>
                <c:pt idx="540">
                  <c:v>3.1459000000000001</c:v>
                </c:pt>
              </c:numCache>
            </c:numRef>
          </c:val>
        </c:ser>
        <c:ser>
          <c:idx val="1"/>
          <c:order val="1"/>
          <c:tx>
            <c:strRef>
              <c:f>'gov 10 yr'!$E$1</c:f>
              <c:strCache>
                <c:ptCount val="1"/>
                <c:pt idx="0">
                  <c:v>Tyskland</c:v>
                </c:pt>
              </c:strCache>
            </c:strRef>
          </c:tx>
          <c:spPr>
            <a:ln>
              <a:solidFill>
                <a:srgbClr val="FD4239"/>
              </a:solidFill>
            </a:ln>
          </c:spPr>
          <c:marker>
            <c:symbol val="none"/>
          </c:marker>
          <c:cat>
            <c:numRef>
              <c:f>'gov 10 yr'!$B$4:$B$550</c:f>
              <c:numCache>
                <c:formatCode>dd/mm/yyyy</c:formatCode>
                <c:ptCount val="547"/>
                <c:pt idx="0" formatCode="dd\.mm\.yyyy">
                  <c:v>36889</c:v>
                </c:pt>
                <c:pt idx="1">
                  <c:v>36896</c:v>
                </c:pt>
                <c:pt idx="2">
                  <c:v>36903</c:v>
                </c:pt>
                <c:pt idx="3">
                  <c:v>36910</c:v>
                </c:pt>
                <c:pt idx="4">
                  <c:v>36917</c:v>
                </c:pt>
                <c:pt idx="5">
                  <c:v>36924</c:v>
                </c:pt>
                <c:pt idx="6">
                  <c:v>36931</c:v>
                </c:pt>
                <c:pt idx="7">
                  <c:v>36938</c:v>
                </c:pt>
                <c:pt idx="8">
                  <c:v>36945</c:v>
                </c:pt>
                <c:pt idx="9">
                  <c:v>36952</c:v>
                </c:pt>
                <c:pt idx="10">
                  <c:v>36959</c:v>
                </c:pt>
                <c:pt idx="11">
                  <c:v>36966</c:v>
                </c:pt>
                <c:pt idx="12">
                  <c:v>36973</c:v>
                </c:pt>
                <c:pt idx="13">
                  <c:v>36980</c:v>
                </c:pt>
                <c:pt idx="14">
                  <c:v>36987</c:v>
                </c:pt>
                <c:pt idx="15">
                  <c:v>36994</c:v>
                </c:pt>
                <c:pt idx="16">
                  <c:v>37001</c:v>
                </c:pt>
                <c:pt idx="17">
                  <c:v>37008</c:v>
                </c:pt>
                <c:pt idx="18">
                  <c:v>37015</c:v>
                </c:pt>
                <c:pt idx="19">
                  <c:v>37022</c:v>
                </c:pt>
                <c:pt idx="20">
                  <c:v>37029</c:v>
                </c:pt>
                <c:pt idx="21">
                  <c:v>37036</c:v>
                </c:pt>
                <c:pt idx="22">
                  <c:v>37043</c:v>
                </c:pt>
                <c:pt idx="23">
                  <c:v>37050</c:v>
                </c:pt>
                <c:pt idx="24">
                  <c:v>37057</c:v>
                </c:pt>
                <c:pt idx="25">
                  <c:v>37064</c:v>
                </c:pt>
                <c:pt idx="26">
                  <c:v>37071</c:v>
                </c:pt>
                <c:pt idx="27">
                  <c:v>37078</c:v>
                </c:pt>
                <c:pt idx="28">
                  <c:v>37085</c:v>
                </c:pt>
                <c:pt idx="29">
                  <c:v>37092</c:v>
                </c:pt>
                <c:pt idx="30">
                  <c:v>37099</c:v>
                </c:pt>
                <c:pt idx="31">
                  <c:v>37106</c:v>
                </c:pt>
                <c:pt idx="32">
                  <c:v>37113</c:v>
                </c:pt>
                <c:pt idx="33">
                  <c:v>37120</c:v>
                </c:pt>
                <c:pt idx="34">
                  <c:v>37127</c:v>
                </c:pt>
                <c:pt idx="35">
                  <c:v>37134</c:v>
                </c:pt>
                <c:pt idx="36">
                  <c:v>37141</c:v>
                </c:pt>
                <c:pt idx="37">
                  <c:v>37148</c:v>
                </c:pt>
                <c:pt idx="38">
                  <c:v>37155</c:v>
                </c:pt>
                <c:pt idx="39">
                  <c:v>37162</c:v>
                </c:pt>
                <c:pt idx="40">
                  <c:v>37169</c:v>
                </c:pt>
                <c:pt idx="41">
                  <c:v>37176</c:v>
                </c:pt>
                <c:pt idx="42">
                  <c:v>37183</c:v>
                </c:pt>
                <c:pt idx="43">
                  <c:v>37190</c:v>
                </c:pt>
                <c:pt idx="44">
                  <c:v>37197</c:v>
                </c:pt>
                <c:pt idx="45">
                  <c:v>37204</c:v>
                </c:pt>
                <c:pt idx="46">
                  <c:v>37211</c:v>
                </c:pt>
                <c:pt idx="47">
                  <c:v>37218</c:v>
                </c:pt>
                <c:pt idx="48">
                  <c:v>37225</c:v>
                </c:pt>
                <c:pt idx="49">
                  <c:v>37232</c:v>
                </c:pt>
                <c:pt idx="50">
                  <c:v>37239</c:v>
                </c:pt>
                <c:pt idx="51">
                  <c:v>37246</c:v>
                </c:pt>
                <c:pt idx="52">
                  <c:v>37253</c:v>
                </c:pt>
                <c:pt idx="53">
                  <c:v>37260</c:v>
                </c:pt>
                <c:pt idx="54">
                  <c:v>37267</c:v>
                </c:pt>
                <c:pt idx="55">
                  <c:v>37274</c:v>
                </c:pt>
                <c:pt idx="56">
                  <c:v>37281</c:v>
                </c:pt>
                <c:pt idx="57">
                  <c:v>37288</c:v>
                </c:pt>
                <c:pt idx="58">
                  <c:v>37295</c:v>
                </c:pt>
                <c:pt idx="59">
                  <c:v>37302</c:v>
                </c:pt>
                <c:pt idx="60">
                  <c:v>37309</c:v>
                </c:pt>
                <c:pt idx="61">
                  <c:v>37316</c:v>
                </c:pt>
                <c:pt idx="62">
                  <c:v>37323</c:v>
                </c:pt>
                <c:pt idx="63">
                  <c:v>37330</c:v>
                </c:pt>
                <c:pt idx="64">
                  <c:v>37337</c:v>
                </c:pt>
                <c:pt idx="65">
                  <c:v>37344</c:v>
                </c:pt>
                <c:pt idx="66">
                  <c:v>37351</c:v>
                </c:pt>
                <c:pt idx="67">
                  <c:v>37358</c:v>
                </c:pt>
                <c:pt idx="68">
                  <c:v>37365</c:v>
                </c:pt>
                <c:pt idx="69">
                  <c:v>37372</c:v>
                </c:pt>
                <c:pt idx="70">
                  <c:v>37379</c:v>
                </c:pt>
                <c:pt idx="71">
                  <c:v>37386</c:v>
                </c:pt>
                <c:pt idx="72">
                  <c:v>37393</c:v>
                </c:pt>
                <c:pt idx="73">
                  <c:v>37400</c:v>
                </c:pt>
                <c:pt idx="74">
                  <c:v>37407</c:v>
                </c:pt>
                <c:pt idx="75">
                  <c:v>37414</c:v>
                </c:pt>
                <c:pt idx="76">
                  <c:v>37421</c:v>
                </c:pt>
                <c:pt idx="77">
                  <c:v>37428</c:v>
                </c:pt>
                <c:pt idx="78">
                  <c:v>37435</c:v>
                </c:pt>
                <c:pt idx="79">
                  <c:v>37442</c:v>
                </c:pt>
                <c:pt idx="80">
                  <c:v>37449</c:v>
                </c:pt>
                <c:pt idx="81">
                  <c:v>37456</c:v>
                </c:pt>
                <c:pt idx="82">
                  <c:v>37463</c:v>
                </c:pt>
                <c:pt idx="83">
                  <c:v>37470</c:v>
                </c:pt>
                <c:pt idx="84">
                  <c:v>37477</c:v>
                </c:pt>
                <c:pt idx="85">
                  <c:v>37484</c:v>
                </c:pt>
                <c:pt idx="86">
                  <c:v>37491</c:v>
                </c:pt>
                <c:pt idx="87">
                  <c:v>37498</c:v>
                </c:pt>
                <c:pt idx="88">
                  <c:v>37505</c:v>
                </c:pt>
                <c:pt idx="89">
                  <c:v>37512</c:v>
                </c:pt>
                <c:pt idx="90">
                  <c:v>37519</c:v>
                </c:pt>
                <c:pt idx="91">
                  <c:v>37526</c:v>
                </c:pt>
                <c:pt idx="92">
                  <c:v>37533</c:v>
                </c:pt>
                <c:pt idx="93">
                  <c:v>37540</c:v>
                </c:pt>
                <c:pt idx="94">
                  <c:v>37547</c:v>
                </c:pt>
                <c:pt idx="95">
                  <c:v>37554</c:v>
                </c:pt>
                <c:pt idx="96">
                  <c:v>37561</c:v>
                </c:pt>
                <c:pt idx="97">
                  <c:v>37568</c:v>
                </c:pt>
                <c:pt idx="98">
                  <c:v>37575</c:v>
                </c:pt>
                <c:pt idx="99">
                  <c:v>37582</c:v>
                </c:pt>
                <c:pt idx="100">
                  <c:v>37589</c:v>
                </c:pt>
                <c:pt idx="101">
                  <c:v>37596</c:v>
                </c:pt>
                <c:pt idx="102">
                  <c:v>37603</c:v>
                </c:pt>
                <c:pt idx="103">
                  <c:v>37610</c:v>
                </c:pt>
                <c:pt idx="104">
                  <c:v>37617</c:v>
                </c:pt>
                <c:pt idx="105">
                  <c:v>37624</c:v>
                </c:pt>
                <c:pt idx="106">
                  <c:v>37631</c:v>
                </c:pt>
                <c:pt idx="107">
                  <c:v>37638</c:v>
                </c:pt>
                <c:pt idx="108">
                  <c:v>37645</c:v>
                </c:pt>
                <c:pt idx="109">
                  <c:v>37652</c:v>
                </c:pt>
                <c:pt idx="110">
                  <c:v>37659</c:v>
                </c:pt>
                <c:pt idx="111">
                  <c:v>37666</c:v>
                </c:pt>
                <c:pt idx="112">
                  <c:v>37673</c:v>
                </c:pt>
                <c:pt idx="113">
                  <c:v>37680</c:v>
                </c:pt>
                <c:pt idx="114">
                  <c:v>37687</c:v>
                </c:pt>
                <c:pt idx="115">
                  <c:v>37694</c:v>
                </c:pt>
                <c:pt idx="116">
                  <c:v>37701</c:v>
                </c:pt>
                <c:pt idx="117">
                  <c:v>37708</c:v>
                </c:pt>
                <c:pt idx="118">
                  <c:v>37715</c:v>
                </c:pt>
                <c:pt idx="119">
                  <c:v>37722</c:v>
                </c:pt>
                <c:pt idx="120">
                  <c:v>37729</c:v>
                </c:pt>
                <c:pt idx="121">
                  <c:v>37736</c:v>
                </c:pt>
                <c:pt idx="122">
                  <c:v>37743</c:v>
                </c:pt>
                <c:pt idx="123">
                  <c:v>37750</c:v>
                </c:pt>
                <c:pt idx="124">
                  <c:v>37757</c:v>
                </c:pt>
                <c:pt idx="125">
                  <c:v>37764</c:v>
                </c:pt>
                <c:pt idx="126">
                  <c:v>37771</c:v>
                </c:pt>
                <c:pt idx="127">
                  <c:v>37778</c:v>
                </c:pt>
                <c:pt idx="128">
                  <c:v>37785</c:v>
                </c:pt>
                <c:pt idx="129">
                  <c:v>37792</c:v>
                </c:pt>
                <c:pt idx="130">
                  <c:v>37799</c:v>
                </c:pt>
                <c:pt idx="131">
                  <c:v>37806</c:v>
                </c:pt>
                <c:pt idx="132">
                  <c:v>37813</c:v>
                </c:pt>
                <c:pt idx="133">
                  <c:v>37820</c:v>
                </c:pt>
                <c:pt idx="134">
                  <c:v>37827</c:v>
                </c:pt>
                <c:pt idx="135">
                  <c:v>37834</c:v>
                </c:pt>
                <c:pt idx="136">
                  <c:v>37841</c:v>
                </c:pt>
                <c:pt idx="137">
                  <c:v>37848</c:v>
                </c:pt>
                <c:pt idx="138">
                  <c:v>37855</c:v>
                </c:pt>
                <c:pt idx="139">
                  <c:v>37862</c:v>
                </c:pt>
                <c:pt idx="140">
                  <c:v>37869</c:v>
                </c:pt>
                <c:pt idx="141">
                  <c:v>37876</c:v>
                </c:pt>
                <c:pt idx="142">
                  <c:v>37883</c:v>
                </c:pt>
                <c:pt idx="143">
                  <c:v>37890</c:v>
                </c:pt>
                <c:pt idx="144">
                  <c:v>37897</c:v>
                </c:pt>
                <c:pt idx="145">
                  <c:v>37904</c:v>
                </c:pt>
                <c:pt idx="146">
                  <c:v>37911</c:v>
                </c:pt>
                <c:pt idx="147">
                  <c:v>37918</c:v>
                </c:pt>
                <c:pt idx="148">
                  <c:v>37925</c:v>
                </c:pt>
                <c:pt idx="149">
                  <c:v>37932</c:v>
                </c:pt>
                <c:pt idx="150">
                  <c:v>37939</c:v>
                </c:pt>
                <c:pt idx="151">
                  <c:v>37946</c:v>
                </c:pt>
                <c:pt idx="152">
                  <c:v>37953</c:v>
                </c:pt>
                <c:pt idx="153">
                  <c:v>37960</c:v>
                </c:pt>
                <c:pt idx="154">
                  <c:v>37967</c:v>
                </c:pt>
                <c:pt idx="155">
                  <c:v>37974</c:v>
                </c:pt>
                <c:pt idx="156">
                  <c:v>37981</c:v>
                </c:pt>
                <c:pt idx="157">
                  <c:v>37988</c:v>
                </c:pt>
                <c:pt idx="158">
                  <c:v>37995</c:v>
                </c:pt>
                <c:pt idx="159">
                  <c:v>38002</c:v>
                </c:pt>
                <c:pt idx="160">
                  <c:v>38009</c:v>
                </c:pt>
                <c:pt idx="161">
                  <c:v>38016</c:v>
                </c:pt>
                <c:pt idx="162">
                  <c:v>38023</c:v>
                </c:pt>
                <c:pt idx="163">
                  <c:v>38030</c:v>
                </c:pt>
                <c:pt idx="164">
                  <c:v>38037</c:v>
                </c:pt>
                <c:pt idx="165">
                  <c:v>38044</c:v>
                </c:pt>
                <c:pt idx="166">
                  <c:v>38051</c:v>
                </c:pt>
                <c:pt idx="167">
                  <c:v>38058</c:v>
                </c:pt>
                <c:pt idx="168">
                  <c:v>38065</c:v>
                </c:pt>
                <c:pt idx="169">
                  <c:v>38072</c:v>
                </c:pt>
                <c:pt idx="170">
                  <c:v>38079</c:v>
                </c:pt>
                <c:pt idx="171">
                  <c:v>38086</c:v>
                </c:pt>
                <c:pt idx="172">
                  <c:v>38093</c:v>
                </c:pt>
                <c:pt idx="173">
                  <c:v>38100</c:v>
                </c:pt>
                <c:pt idx="174">
                  <c:v>38107</c:v>
                </c:pt>
                <c:pt idx="175">
                  <c:v>38114</c:v>
                </c:pt>
                <c:pt idx="176">
                  <c:v>38121</c:v>
                </c:pt>
                <c:pt idx="177">
                  <c:v>38128</c:v>
                </c:pt>
                <c:pt idx="178">
                  <c:v>38135</c:v>
                </c:pt>
                <c:pt idx="179">
                  <c:v>38142</c:v>
                </c:pt>
                <c:pt idx="180">
                  <c:v>38149</c:v>
                </c:pt>
                <c:pt idx="181">
                  <c:v>38156</c:v>
                </c:pt>
                <c:pt idx="182">
                  <c:v>38163</c:v>
                </c:pt>
                <c:pt idx="183">
                  <c:v>38170</c:v>
                </c:pt>
                <c:pt idx="184">
                  <c:v>38177</c:v>
                </c:pt>
                <c:pt idx="185">
                  <c:v>38184</c:v>
                </c:pt>
                <c:pt idx="186">
                  <c:v>38191</c:v>
                </c:pt>
                <c:pt idx="187">
                  <c:v>38198</c:v>
                </c:pt>
                <c:pt idx="188">
                  <c:v>38205</c:v>
                </c:pt>
                <c:pt idx="189">
                  <c:v>38212</c:v>
                </c:pt>
                <c:pt idx="190">
                  <c:v>38219</c:v>
                </c:pt>
                <c:pt idx="191">
                  <c:v>38226</c:v>
                </c:pt>
                <c:pt idx="192">
                  <c:v>38233</c:v>
                </c:pt>
                <c:pt idx="193">
                  <c:v>38240</c:v>
                </c:pt>
                <c:pt idx="194">
                  <c:v>38247</c:v>
                </c:pt>
                <c:pt idx="195">
                  <c:v>38254</c:v>
                </c:pt>
                <c:pt idx="196">
                  <c:v>38261</c:v>
                </c:pt>
                <c:pt idx="197">
                  <c:v>38268</c:v>
                </c:pt>
                <c:pt idx="198">
                  <c:v>38275</c:v>
                </c:pt>
                <c:pt idx="199">
                  <c:v>38282</c:v>
                </c:pt>
                <c:pt idx="200">
                  <c:v>38289</c:v>
                </c:pt>
                <c:pt idx="201">
                  <c:v>38296</c:v>
                </c:pt>
                <c:pt idx="202">
                  <c:v>38303</c:v>
                </c:pt>
                <c:pt idx="203">
                  <c:v>38310</c:v>
                </c:pt>
                <c:pt idx="204">
                  <c:v>38317</c:v>
                </c:pt>
                <c:pt idx="205">
                  <c:v>38324</c:v>
                </c:pt>
                <c:pt idx="206">
                  <c:v>38331</c:v>
                </c:pt>
                <c:pt idx="207">
                  <c:v>38338</c:v>
                </c:pt>
                <c:pt idx="208">
                  <c:v>38345</c:v>
                </c:pt>
                <c:pt idx="209">
                  <c:v>38352</c:v>
                </c:pt>
                <c:pt idx="210">
                  <c:v>38359</c:v>
                </c:pt>
                <c:pt idx="211">
                  <c:v>38366</c:v>
                </c:pt>
                <c:pt idx="212">
                  <c:v>38373</c:v>
                </c:pt>
                <c:pt idx="213">
                  <c:v>38380</c:v>
                </c:pt>
                <c:pt idx="214">
                  <c:v>38387</c:v>
                </c:pt>
                <c:pt idx="215">
                  <c:v>38394</c:v>
                </c:pt>
                <c:pt idx="216">
                  <c:v>38401</c:v>
                </c:pt>
                <c:pt idx="217">
                  <c:v>38408</c:v>
                </c:pt>
                <c:pt idx="218">
                  <c:v>38415</c:v>
                </c:pt>
                <c:pt idx="219">
                  <c:v>38422</c:v>
                </c:pt>
                <c:pt idx="220">
                  <c:v>38429</c:v>
                </c:pt>
                <c:pt idx="221">
                  <c:v>38436</c:v>
                </c:pt>
                <c:pt idx="222">
                  <c:v>38443</c:v>
                </c:pt>
                <c:pt idx="223">
                  <c:v>38450</c:v>
                </c:pt>
                <c:pt idx="224">
                  <c:v>38457</c:v>
                </c:pt>
                <c:pt idx="225">
                  <c:v>38464</c:v>
                </c:pt>
                <c:pt idx="226">
                  <c:v>38471</c:v>
                </c:pt>
                <c:pt idx="227">
                  <c:v>38478</c:v>
                </c:pt>
                <c:pt idx="228">
                  <c:v>38485</c:v>
                </c:pt>
                <c:pt idx="229">
                  <c:v>38492</c:v>
                </c:pt>
                <c:pt idx="230">
                  <c:v>38499</c:v>
                </c:pt>
                <c:pt idx="231">
                  <c:v>38506</c:v>
                </c:pt>
                <c:pt idx="232">
                  <c:v>38513</c:v>
                </c:pt>
                <c:pt idx="233">
                  <c:v>38520</c:v>
                </c:pt>
                <c:pt idx="234">
                  <c:v>38527</c:v>
                </c:pt>
                <c:pt idx="235">
                  <c:v>38534</c:v>
                </c:pt>
                <c:pt idx="236">
                  <c:v>38541</c:v>
                </c:pt>
                <c:pt idx="237">
                  <c:v>38548</c:v>
                </c:pt>
                <c:pt idx="238">
                  <c:v>38555</c:v>
                </c:pt>
                <c:pt idx="239">
                  <c:v>38562</c:v>
                </c:pt>
                <c:pt idx="240">
                  <c:v>38569</c:v>
                </c:pt>
                <c:pt idx="241">
                  <c:v>38576</c:v>
                </c:pt>
                <c:pt idx="242">
                  <c:v>38583</c:v>
                </c:pt>
                <c:pt idx="243">
                  <c:v>38590</c:v>
                </c:pt>
                <c:pt idx="244">
                  <c:v>38597</c:v>
                </c:pt>
                <c:pt idx="245">
                  <c:v>38604</c:v>
                </c:pt>
                <c:pt idx="246">
                  <c:v>38611</c:v>
                </c:pt>
                <c:pt idx="247">
                  <c:v>38618</c:v>
                </c:pt>
                <c:pt idx="248">
                  <c:v>38625</c:v>
                </c:pt>
                <c:pt idx="249">
                  <c:v>38632</c:v>
                </c:pt>
                <c:pt idx="250">
                  <c:v>38639</c:v>
                </c:pt>
                <c:pt idx="251">
                  <c:v>38646</c:v>
                </c:pt>
                <c:pt idx="252">
                  <c:v>38653</c:v>
                </c:pt>
                <c:pt idx="253">
                  <c:v>38660</c:v>
                </c:pt>
                <c:pt idx="254">
                  <c:v>38667</c:v>
                </c:pt>
                <c:pt idx="255">
                  <c:v>38674</c:v>
                </c:pt>
                <c:pt idx="256">
                  <c:v>38681</c:v>
                </c:pt>
                <c:pt idx="257">
                  <c:v>38688</c:v>
                </c:pt>
                <c:pt idx="258">
                  <c:v>38695</c:v>
                </c:pt>
                <c:pt idx="259">
                  <c:v>38702</c:v>
                </c:pt>
                <c:pt idx="260">
                  <c:v>38709</c:v>
                </c:pt>
                <c:pt idx="261">
                  <c:v>38716</c:v>
                </c:pt>
                <c:pt idx="262">
                  <c:v>38723</c:v>
                </c:pt>
                <c:pt idx="263">
                  <c:v>38730</c:v>
                </c:pt>
                <c:pt idx="264">
                  <c:v>38737</c:v>
                </c:pt>
                <c:pt idx="265">
                  <c:v>38744</c:v>
                </c:pt>
                <c:pt idx="266">
                  <c:v>38751</c:v>
                </c:pt>
                <c:pt idx="267">
                  <c:v>38758</c:v>
                </c:pt>
                <c:pt idx="268">
                  <c:v>38765</c:v>
                </c:pt>
                <c:pt idx="269">
                  <c:v>38772</c:v>
                </c:pt>
                <c:pt idx="270">
                  <c:v>38779</c:v>
                </c:pt>
                <c:pt idx="271">
                  <c:v>38786</c:v>
                </c:pt>
                <c:pt idx="272">
                  <c:v>38793</c:v>
                </c:pt>
                <c:pt idx="273">
                  <c:v>38800</c:v>
                </c:pt>
                <c:pt idx="274">
                  <c:v>38807</c:v>
                </c:pt>
                <c:pt idx="275">
                  <c:v>38814</c:v>
                </c:pt>
                <c:pt idx="276">
                  <c:v>38821</c:v>
                </c:pt>
                <c:pt idx="277">
                  <c:v>38828</c:v>
                </c:pt>
                <c:pt idx="278">
                  <c:v>38835</c:v>
                </c:pt>
                <c:pt idx="279">
                  <c:v>38842</c:v>
                </c:pt>
                <c:pt idx="280">
                  <c:v>38849</c:v>
                </c:pt>
                <c:pt idx="281">
                  <c:v>38856</c:v>
                </c:pt>
                <c:pt idx="282">
                  <c:v>38863</c:v>
                </c:pt>
                <c:pt idx="283">
                  <c:v>38870</c:v>
                </c:pt>
                <c:pt idx="284">
                  <c:v>38877</c:v>
                </c:pt>
                <c:pt idx="285">
                  <c:v>38884</c:v>
                </c:pt>
                <c:pt idx="286">
                  <c:v>38891</c:v>
                </c:pt>
                <c:pt idx="287">
                  <c:v>38898</c:v>
                </c:pt>
                <c:pt idx="288">
                  <c:v>38905</c:v>
                </c:pt>
                <c:pt idx="289">
                  <c:v>38912</c:v>
                </c:pt>
                <c:pt idx="290">
                  <c:v>38919</c:v>
                </c:pt>
                <c:pt idx="291">
                  <c:v>38926</c:v>
                </c:pt>
                <c:pt idx="292">
                  <c:v>38933</c:v>
                </c:pt>
                <c:pt idx="293">
                  <c:v>38940</c:v>
                </c:pt>
                <c:pt idx="294">
                  <c:v>38947</c:v>
                </c:pt>
                <c:pt idx="295">
                  <c:v>38954</c:v>
                </c:pt>
                <c:pt idx="296">
                  <c:v>38961</c:v>
                </c:pt>
                <c:pt idx="297">
                  <c:v>38968</c:v>
                </c:pt>
                <c:pt idx="298">
                  <c:v>38975</c:v>
                </c:pt>
                <c:pt idx="299">
                  <c:v>38982</c:v>
                </c:pt>
                <c:pt idx="300">
                  <c:v>38989</c:v>
                </c:pt>
                <c:pt idx="301">
                  <c:v>38996</c:v>
                </c:pt>
                <c:pt idx="302">
                  <c:v>39003</c:v>
                </c:pt>
                <c:pt idx="303">
                  <c:v>39010</c:v>
                </c:pt>
                <c:pt idx="304">
                  <c:v>39017</c:v>
                </c:pt>
                <c:pt idx="305">
                  <c:v>39024</c:v>
                </c:pt>
                <c:pt idx="306">
                  <c:v>39031</c:v>
                </c:pt>
                <c:pt idx="307">
                  <c:v>39038</c:v>
                </c:pt>
                <c:pt idx="308">
                  <c:v>39045</c:v>
                </c:pt>
                <c:pt idx="309">
                  <c:v>39052</c:v>
                </c:pt>
                <c:pt idx="310">
                  <c:v>39059</c:v>
                </c:pt>
                <c:pt idx="311">
                  <c:v>39066</c:v>
                </c:pt>
                <c:pt idx="312">
                  <c:v>39073</c:v>
                </c:pt>
                <c:pt idx="313">
                  <c:v>39080</c:v>
                </c:pt>
                <c:pt idx="314">
                  <c:v>39087</c:v>
                </c:pt>
                <c:pt idx="315">
                  <c:v>39094</c:v>
                </c:pt>
                <c:pt idx="316">
                  <c:v>39101</c:v>
                </c:pt>
                <c:pt idx="317">
                  <c:v>39108</c:v>
                </c:pt>
                <c:pt idx="318">
                  <c:v>39115</c:v>
                </c:pt>
                <c:pt idx="319">
                  <c:v>39122</c:v>
                </c:pt>
                <c:pt idx="320">
                  <c:v>39129</c:v>
                </c:pt>
                <c:pt idx="321">
                  <c:v>39136</c:v>
                </c:pt>
                <c:pt idx="322">
                  <c:v>39143</c:v>
                </c:pt>
                <c:pt idx="323">
                  <c:v>39150</c:v>
                </c:pt>
                <c:pt idx="324">
                  <c:v>39157</c:v>
                </c:pt>
                <c:pt idx="325">
                  <c:v>39164</c:v>
                </c:pt>
                <c:pt idx="326">
                  <c:v>39171</c:v>
                </c:pt>
                <c:pt idx="327">
                  <c:v>39178</c:v>
                </c:pt>
                <c:pt idx="328">
                  <c:v>39185</c:v>
                </c:pt>
                <c:pt idx="329">
                  <c:v>39192</c:v>
                </c:pt>
                <c:pt idx="330">
                  <c:v>39199</c:v>
                </c:pt>
                <c:pt idx="331">
                  <c:v>39206</c:v>
                </c:pt>
                <c:pt idx="332">
                  <c:v>39213</c:v>
                </c:pt>
                <c:pt idx="333">
                  <c:v>39220</c:v>
                </c:pt>
                <c:pt idx="334">
                  <c:v>39227</c:v>
                </c:pt>
                <c:pt idx="335">
                  <c:v>39234</c:v>
                </c:pt>
                <c:pt idx="336">
                  <c:v>39241</c:v>
                </c:pt>
                <c:pt idx="337">
                  <c:v>39248</c:v>
                </c:pt>
                <c:pt idx="338">
                  <c:v>39255</c:v>
                </c:pt>
                <c:pt idx="339">
                  <c:v>39262</c:v>
                </c:pt>
                <c:pt idx="340">
                  <c:v>39269</c:v>
                </c:pt>
                <c:pt idx="341">
                  <c:v>39276</c:v>
                </c:pt>
                <c:pt idx="342">
                  <c:v>39283</c:v>
                </c:pt>
                <c:pt idx="343">
                  <c:v>39290</c:v>
                </c:pt>
                <c:pt idx="344">
                  <c:v>39297</c:v>
                </c:pt>
                <c:pt idx="345">
                  <c:v>39304</c:v>
                </c:pt>
                <c:pt idx="346">
                  <c:v>39311</c:v>
                </c:pt>
                <c:pt idx="347">
                  <c:v>39318</c:v>
                </c:pt>
                <c:pt idx="348">
                  <c:v>39325</c:v>
                </c:pt>
                <c:pt idx="349">
                  <c:v>39332</c:v>
                </c:pt>
                <c:pt idx="350">
                  <c:v>39339</c:v>
                </c:pt>
                <c:pt idx="351">
                  <c:v>39346</c:v>
                </c:pt>
                <c:pt idx="352">
                  <c:v>39353</c:v>
                </c:pt>
                <c:pt idx="353">
                  <c:v>39360</c:v>
                </c:pt>
                <c:pt idx="354">
                  <c:v>39367</c:v>
                </c:pt>
                <c:pt idx="355">
                  <c:v>39374</c:v>
                </c:pt>
                <c:pt idx="356">
                  <c:v>39381</c:v>
                </c:pt>
                <c:pt idx="357">
                  <c:v>39388</c:v>
                </c:pt>
                <c:pt idx="358">
                  <c:v>39395</c:v>
                </c:pt>
                <c:pt idx="359">
                  <c:v>39402</c:v>
                </c:pt>
                <c:pt idx="360">
                  <c:v>39409</c:v>
                </c:pt>
                <c:pt idx="361">
                  <c:v>39416</c:v>
                </c:pt>
                <c:pt idx="362">
                  <c:v>39423</c:v>
                </c:pt>
                <c:pt idx="363">
                  <c:v>39430</c:v>
                </c:pt>
                <c:pt idx="364">
                  <c:v>39437</c:v>
                </c:pt>
                <c:pt idx="365">
                  <c:v>39444</c:v>
                </c:pt>
                <c:pt idx="366">
                  <c:v>39451</c:v>
                </c:pt>
                <c:pt idx="367">
                  <c:v>39458</c:v>
                </c:pt>
                <c:pt idx="368">
                  <c:v>39465</c:v>
                </c:pt>
                <c:pt idx="369">
                  <c:v>39472</c:v>
                </c:pt>
                <c:pt idx="370">
                  <c:v>39479</c:v>
                </c:pt>
                <c:pt idx="371">
                  <c:v>39486</c:v>
                </c:pt>
                <c:pt idx="372">
                  <c:v>39493</c:v>
                </c:pt>
                <c:pt idx="373">
                  <c:v>39500</c:v>
                </c:pt>
                <c:pt idx="374">
                  <c:v>39507</c:v>
                </c:pt>
                <c:pt idx="375">
                  <c:v>39514</c:v>
                </c:pt>
                <c:pt idx="376">
                  <c:v>39521</c:v>
                </c:pt>
                <c:pt idx="377">
                  <c:v>39528</c:v>
                </c:pt>
                <c:pt idx="378">
                  <c:v>39535</c:v>
                </c:pt>
                <c:pt idx="379">
                  <c:v>39542</c:v>
                </c:pt>
                <c:pt idx="380">
                  <c:v>39549</c:v>
                </c:pt>
                <c:pt idx="381">
                  <c:v>39556</c:v>
                </c:pt>
                <c:pt idx="382">
                  <c:v>39563</c:v>
                </c:pt>
                <c:pt idx="383">
                  <c:v>39570</c:v>
                </c:pt>
                <c:pt idx="384">
                  <c:v>39577</c:v>
                </c:pt>
                <c:pt idx="385">
                  <c:v>39584</c:v>
                </c:pt>
                <c:pt idx="386">
                  <c:v>39591</c:v>
                </c:pt>
                <c:pt idx="387">
                  <c:v>39598</c:v>
                </c:pt>
                <c:pt idx="388">
                  <c:v>39605</c:v>
                </c:pt>
                <c:pt idx="389">
                  <c:v>39612</c:v>
                </c:pt>
                <c:pt idx="390">
                  <c:v>39619</c:v>
                </c:pt>
                <c:pt idx="391">
                  <c:v>39626</c:v>
                </c:pt>
                <c:pt idx="392">
                  <c:v>39633</c:v>
                </c:pt>
                <c:pt idx="393">
                  <c:v>39640</c:v>
                </c:pt>
                <c:pt idx="394">
                  <c:v>39647</c:v>
                </c:pt>
                <c:pt idx="395">
                  <c:v>39654</c:v>
                </c:pt>
                <c:pt idx="396">
                  <c:v>39661</c:v>
                </c:pt>
                <c:pt idx="397">
                  <c:v>39668</c:v>
                </c:pt>
                <c:pt idx="398">
                  <c:v>39675</c:v>
                </c:pt>
                <c:pt idx="399">
                  <c:v>39682</c:v>
                </c:pt>
                <c:pt idx="400">
                  <c:v>39689</c:v>
                </c:pt>
                <c:pt idx="401">
                  <c:v>39696</c:v>
                </c:pt>
                <c:pt idx="402">
                  <c:v>39703</c:v>
                </c:pt>
                <c:pt idx="403">
                  <c:v>39710</c:v>
                </c:pt>
                <c:pt idx="404">
                  <c:v>39717</c:v>
                </c:pt>
                <c:pt idx="405">
                  <c:v>39724</c:v>
                </c:pt>
                <c:pt idx="406">
                  <c:v>39731</c:v>
                </c:pt>
                <c:pt idx="407">
                  <c:v>39738</c:v>
                </c:pt>
                <c:pt idx="408">
                  <c:v>39745</c:v>
                </c:pt>
                <c:pt idx="409">
                  <c:v>39752</c:v>
                </c:pt>
                <c:pt idx="410">
                  <c:v>39759</c:v>
                </c:pt>
                <c:pt idx="411">
                  <c:v>39766</c:v>
                </c:pt>
                <c:pt idx="412">
                  <c:v>39773</c:v>
                </c:pt>
                <c:pt idx="413">
                  <c:v>39780</c:v>
                </c:pt>
                <c:pt idx="414">
                  <c:v>39787</c:v>
                </c:pt>
                <c:pt idx="415">
                  <c:v>39794</c:v>
                </c:pt>
                <c:pt idx="416">
                  <c:v>39801</c:v>
                </c:pt>
                <c:pt idx="417">
                  <c:v>39808</c:v>
                </c:pt>
                <c:pt idx="418">
                  <c:v>39815</c:v>
                </c:pt>
                <c:pt idx="419">
                  <c:v>39822</c:v>
                </c:pt>
                <c:pt idx="420">
                  <c:v>39829</c:v>
                </c:pt>
                <c:pt idx="421">
                  <c:v>39836</c:v>
                </c:pt>
                <c:pt idx="422">
                  <c:v>39843</c:v>
                </c:pt>
                <c:pt idx="423">
                  <c:v>39850</c:v>
                </c:pt>
                <c:pt idx="424">
                  <c:v>39857</c:v>
                </c:pt>
                <c:pt idx="425">
                  <c:v>39864</c:v>
                </c:pt>
                <c:pt idx="426">
                  <c:v>39871</c:v>
                </c:pt>
                <c:pt idx="427">
                  <c:v>39878</c:v>
                </c:pt>
                <c:pt idx="428">
                  <c:v>39885</c:v>
                </c:pt>
                <c:pt idx="429">
                  <c:v>39892</c:v>
                </c:pt>
                <c:pt idx="430">
                  <c:v>39899</c:v>
                </c:pt>
                <c:pt idx="431">
                  <c:v>39906</c:v>
                </c:pt>
                <c:pt idx="432">
                  <c:v>39913</c:v>
                </c:pt>
                <c:pt idx="433">
                  <c:v>39920</c:v>
                </c:pt>
                <c:pt idx="434">
                  <c:v>39927</c:v>
                </c:pt>
                <c:pt idx="435">
                  <c:v>39934</c:v>
                </c:pt>
                <c:pt idx="436">
                  <c:v>39941</c:v>
                </c:pt>
                <c:pt idx="437">
                  <c:v>39948</c:v>
                </c:pt>
                <c:pt idx="438">
                  <c:v>39955</c:v>
                </c:pt>
                <c:pt idx="439">
                  <c:v>39962</c:v>
                </c:pt>
                <c:pt idx="440">
                  <c:v>39969</c:v>
                </c:pt>
                <c:pt idx="441">
                  <c:v>39976</c:v>
                </c:pt>
                <c:pt idx="442">
                  <c:v>39983</c:v>
                </c:pt>
                <c:pt idx="443">
                  <c:v>39990</c:v>
                </c:pt>
                <c:pt idx="444">
                  <c:v>39997</c:v>
                </c:pt>
                <c:pt idx="445">
                  <c:v>40004</c:v>
                </c:pt>
                <c:pt idx="446">
                  <c:v>40011</c:v>
                </c:pt>
                <c:pt idx="447">
                  <c:v>40018</c:v>
                </c:pt>
                <c:pt idx="448">
                  <c:v>40025</c:v>
                </c:pt>
                <c:pt idx="449">
                  <c:v>40032</c:v>
                </c:pt>
                <c:pt idx="450">
                  <c:v>40039</c:v>
                </c:pt>
                <c:pt idx="451">
                  <c:v>40046</c:v>
                </c:pt>
                <c:pt idx="452">
                  <c:v>40053</c:v>
                </c:pt>
                <c:pt idx="453">
                  <c:v>40060</c:v>
                </c:pt>
                <c:pt idx="454">
                  <c:v>40067</c:v>
                </c:pt>
                <c:pt idx="455">
                  <c:v>40074</c:v>
                </c:pt>
                <c:pt idx="456">
                  <c:v>40081</c:v>
                </c:pt>
                <c:pt idx="457">
                  <c:v>40088</c:v>
                </c:pt>
                <c:pt idx="458">
                  <c:v>40095</c:v>
                </c:pt>
                <c:pt idx="459">
                  <c:v>40102</c:v>
                </c:pt>
                <c:pt idx="460">
                  <c:v>40109</c:v>
                </c:pt>
                <c:pt idx="461">
                  <c:v>40116</c:v>
                </c:pt>
                <c:pt idx="462">
                  <c:v>40123</c:v>
                </c:pt>
                <c:pt idx="463">
                  <c:v>40130</c:v>
                </c:pt>
                <c:pt idx="464">
                  <c:v>40137</c:v>
                </c:pt>
                <c:pt idx="465">
                  <c:v>40144</c:v>
                </c:pt>
                <c:pt idx="466">
                  <c:v>40151</c:v>
                </c:pt>
                <c:pt idx="467">
                  <c:v>40158</c:v>
                </c:pt>
                <c:pt idx="468">
                  <c:v>40165</c:v>
                </c:pt>
                <c:pt idx="469">
                  <c:v>40172</c:v>
                </c:pt>
                <c:pt idx="470">
                  <c:v>40179</c:v>
                </c:pt>
                <c:pt idx="471">
                  <c:v>40186</c:v>
                </c:pt>
                <c:pt idx="472">
                  <c:v>40193</c:v>
                </c:pt>
                <c:pt idx="473">
                  <c:v>40200</c:v>
                </c:pt>
                <c:pt idx="474">
                  <c:v>40207</c:v>
                </c:pt>
                <c:pt idx="475">
                  <c:v>40214</c:v>
                </c:pt>
                <c:pt idx="476">
                  <c:v>40221</c:v>
                </c:pt>
                <c:pt idx="477">
                  <c:v>40228</c:v>
                </c:pt>
                <c:pt idx="478">
                  <c:v>40235</c:v>
                </c:pt>
                <c:pt idx="479">
                  <c:v>40242</c:v>
                </c:pt>
                <c:pt idx="480">
                  <c:v>40249</c:v>
                </c:pt>
                <c:pt idx="481">
                  <c:v>40256</c:v>
                </c:pt>
                <c:pt idx="482">
                  <c:v>40263</c:v>
                </c:pt>
                <c:pt idx="483">
                  <c:v>40270</c:v>
                </c:pt>
                <c:pt idx="484">
                  <c:v>40277</c:v>
                </c:pt>
                <c:pt idx="485">
                  <c:v>40284</c:v>
                </c:pt>
                <c:pt idx="486">
                  <c:v>40291</c:v>
                </c:pt>
                <c:pt idx="487">
                  <c:v>40298</c:v>
                </c:pt>
                <c:pt idx="488">
                  <c:v>40305</c:v>
                </c:pt>
                <c:pt idx="489">
                  <c:v>40312</c:v>
                </c:pt>
                <c:pt idx="490">
                  <c:v>40319</c:v>
                </c:pt>
                <c:pt idx="491">
                  <c:v>40326</c:v>
                </c:pt>
                <c:pt idx="492">
                  <c:v>40333</c:v>
                </c:pt>
                <c:pt idx="493">
                  <c:v>40340</c:v>
                </c:pt>
                <c:pt idx="494">
                  <c:v>40347</c:v>
                </c:pt>
                <c:pt idx="495">
                  <c:v>40354</c:v>
                </c:pt>
                <c:pt idx="496">
                  <c:v>40361</c:v>
                </c:pt>
                <c:pt idx="497">
                  <c:v>40368</c:v>
                </c:pt>
                <c:pt idx="498">
                  <c:v>40375</c:v>
                </c:pt>
                <c:pt idx="499">
                  <c:v>40382</c:v>
                </c:pt>
                <c:pt idx="500">
                  <c:v>40389</c:v>
                </c:pt>
                <c:pt idx="501">
                  <c:v>40396</c:v>
                </c:pt>
                <c:pt idx="502">
                  <c:v>40403</c:v>
                </c:pt>
                <c:pt idx="503">
                  <c:v>40410</c:v>
                </c:pt>
                <c:pt idx="504">
                  <c:v>40417</c:v>
                </c:pt>
                <c:pt idx="505">
                  <c:v>40424</c:v>
                </c:pt>
                <c:pt idx="506">
                  <c:v>40431</c:v>
                </c:pt>
                <c:pt idx="507">
                  <c:v>40438</c:v>
                </c:pt>
                <c:pt idx="508">
                  <c:v>40445</c:v>
                </c:pt>
                <c:pt idx="509">
                  <c:v>40452</c:v>
                </c:pt>
                <c:pt idx="510">
                  <c:v>40459</c:v>
                </c:pt>
                <c:pt idx="511">
                  <c:v>40466</c:v>
                </c:pt>
                <c:pt idx="512">
                  <c:v>40473</c:v>
                </c:pt>
                <c:pt idx="513">
                  <c:v>40480</c:v>
                </c:pt>
                <c:pt idx="514">
                  <c:v>40487</c:v>
                </c:pt>
                <c:pt idx="515">
                  <c:v>40494</c:v>
                </c:pt>
                <c:pt idx="516">
                  <c:v>40501</c:v>
                </c:pt>
                <c:pt idx="517">
                  <c:v>40508</c:v>
                </c:pt>
                <c:pt idx="518">
                  <c:v>40515</c:v>
                </c:pt>
                <c:pt idx="519">
                  <c:v>40522</c:v>
                </c:pt>
                <c:pt idx="520">
                  <c:v>40529</c:v>
                </c:pt>
                <c:pt idx="521">
                  <c:v>40536</c:v>
                </c:pt>
                <c:pt idx="522">
                  <c:v>40543</c:v>
                </c:pt>
                <c:pt idx="523">
                  <c:v>40550</c:v>
                </c:pt>
                <c:pt idx="524">
                  <c:v>40557</c:v>
                </c:pt>
                <c:pt idx="525">
                  <c:v>40564</c:v>
                </c:pt>
                <c:pt idx="526">
                  <c:v>40571</c:v>
                </c:pt>
                <c:pt idx="527">
                  <c:v>40578</c:v>
                </c:pt>
                <c:pt idx="528">
                  <c:v>40585</c:v>
                </c:pt>
                <c:pt idx="529">
                  <c:v>40592</c:v>
                </c:pt>
                <c:pt idx="530">
                  <c:v>40599</c:v>
                </c:pt>
                <c:pt idx="531">
                  <c:v>40606</c:v>
                </c:pt>
                <c:pt idx="532">
                  <c:v>40613</c:v>
                </c:pt>
                <c:pt idx="533">
                  <c:v>40620</c:v>
                </c:pt>
                <c:pt idx="534">
                  <c:v>40627</c:v>
                </c:pt>
                <c:pt idx="535">
                  <c:v>40634</c:v>
                </c:pt>
                <c:pt idx="536">
                  <c:v>40641</c:v>
                </c:pt>
                <c:pt idx="537">
                  <c:v>40648</c:v>
                </c:pt>
                <c:pt idx="538">
                  <c:v>40655</c:v>
                </c:pt>
                <c:pt idx="539">
                  <c:v>40662</c:v>
                </c:pt>
                <c:pt idx="540">
                  <c:v>40669</c:v>
                </c:pt>
              </c:numCache>
            </c:numRef>
          </c:cat>
          <c:val>
            <c:numRef>
              <c:f>'gov 10 yr'!$F$4:$F$550</c:f>
              <c:numCache>
                <c:formatCode>General</c:formatCode>
                <c:ptCount val="547"/>
                <c:pt idx="0">
                  <c:v>4.851</c:v>
                </c:pt>
                <c:pt idx="1">
                  <c:v>4.6929999999999854</c:v>
                </c:pt>
                <c:pt idx="2">
                  <c:v>4.83</c:v>
                </c:pt>
                <c:pt idx="3">
                  <c:v>4.8439999999999985</c:v>
                </c:pt>
                <c:pt idx="4">
                  <c:v>4.8519999999999985</c:v>
                </c:pt>
                <c:pt idx="5">
                  <c:v>4.7869999999999999</c:v>
                </c:pt>
                <c:pt idx="6">
                  <c:v>4.7709999999999999</c:v>
                </c:pt>
                <c:pt idx="7">
                  <c:v>4.8179999999999854</c:v>
                </c:pt>
                <c:pt idx="8">
                  <c:v>4.8279999999999843</c:v>
                </c:pt>
                <c:pt idx="9">
                  <c:v>4.7350000000000003</c:v>
                </c:pt>
                <c:pt idx="10">
                  <c:v>4.7169999999999996</c:v>
                </c:pt>
                <c:pt idx="11">
                  <c:v>4.6649999999999814</c:v>
                </c:pt>
                <c:pt idx="12">
                  <c:v>4.6209999999999862</c:v>
                </c:pt>
                <c:pt idx="13">
                  <c:v>4.7050000000000001</c:v>
                </c:pt>
                <c:pt idx="14">
                  <c:v>4.7119999999999997</c:v>
                </c:pt>
                <c:pt idx="15">
                  <c:v>4.8569999999999975</c:v>
                </c:pt>
                <c:pt idx="16">
                  <c:v>4.9509999999999996</c:v>
                </c:pt>
                <c:pt idx="17">
                  <c:v>4.9740000000000002</c:v>
                </c:pt>
                <c:pt idx="18">
                  <c:v>4.9550000000000001</c:v>
                </c:pt>
                <c:pt idx="19">
                  <c:v>5.016</c:v>
                </c:pt>
                <c:pt idx="20">
                  <c:v>5.07</c:v>
                </c:pt>
                <c:pt idx="21">
                  <c:v>5.1989999999999945</c:v>
                </c:pt>
                <c:pt idx="22">
                  <c:v>5.0759999999999996</c:v>
                </c:pt>
                <c:pt idx="23">
                  <c:v>5.0730000000000004</c:v>
                </c:pt>
                <c:pt idx="24">
                  <c:v>5.0139999999999985</c:v>
                </c:pt>
                <c:pt idx="25">
                  <c:v>4.9400000000000004</c:v>
                </c:pt>
                <c:pt idx="26">
                  <c:v>5.1029999999999864</c:v>
                </c:pt>
                <c:pt idx="27">
                  <c:v>5.08</c:v>
                </c:pt>
                <c:pt idx="28">
                  <c:v>5.077</c:v>
                </c:pt>
                <c:pt idx="29">
                  <c:v>4.9569999999999999</c:v>
                </c:pt>
                <c:pt idx="30">
                  <c:v>4.9039999999999999</c:v>
                </c:pt>
                <c:pt idx="31">
                  <c:v>4.9089999999999998</c:v>
                </c:pt>
                <c:pt idx="32">
                  <c:v>4.8019999999999996</c:v>
                </c:pt>
                <c:pt idx="33">
                  <c:v>4.7549999999999955</c:v>
                </c:pt>
                <c:pt idx="34">
                  <c:v>4.88</c:v>
                </c:pt>
                <c:pt idx="35">
                  <c:v>4.7880000000000003</c:v>
                </c:pt>
                <c:pt idx="36">
                  <c:v>4.8209999999999864</c:v>
                </c:pt>
                <c:pt idx="37">
                  <c:v>4.7699999999999996</c:v>
                </c:pt>
                <c:pt idx="38">
                  <c:v>4.8860000000000001</c:v>
                </c:pt>
                <c:pt idx="39">
                  <c:v>4.7910000000000004</c:v>
                </c:pt>
                <c:pt idx="40">
                  <c:v>4.6530000000000005</c:v>
                </c:pt>
                <c:pt idx="41">
                  <c:v>4.6919999999999975</c:v>
                </c:pt>
                <c:pt idx="42">
                  <c:v>4.6249999999999813</c:v>
                </c:pt>
                <c:pt idx="43">
                  <c:v>4.5010000000000003</c:v>
                </c:pt>
                <c:pt idx="44">
                  <c:v>4.3339999999999996</c:v>
                </c:pt>
                <c:pt idx="45">
                  <c:v>4.319</c:v>
                </c:pt>
                <c:pt idx="46">
                  <c:v>4.5590000000000002</c:v>
                </c:pt>
                <c:pt idx="47">
                  <c:v>4.6019999999999985</c:v>
                </c:pt>
                <c:pt idx="48">
                  <c:v>4.5549999999999864</c:v>
                </c:pt>
                <c:pt idx="49">
                  <c:v>4.8609999999999864</c:v>
                </c:pt>
                <c:pt idx="50">
                  <c:v>4.7620000000000005</c:v>
                </c:pt>
                <c:pt idx="51">
                  <c:v>4.8739999999999997</c:v>
                </c:pt>
                <c:pt idx="52">
                  <c:v>4.9960000000000004</c:v>
                </c:pt>
                <c:pt idx="53">
                  <c:v>4.9749999999999996</c:v>
                </c:pt>
                <c:pt idx="54">
                  <c:v>4.8229999999999862</c:v>
                </c:pt>
                <c:pt idx="55">
                  <c:v>4.8319999999999999</c:v>
                </c:pt>
                <c:pt idx="56">
                  <c:v>4.9720000000000004</c:v>
                </c:pt>
                <c:pt idx="57">
                  <c:v>4.88</c:v>
                </c:pt>
                <c:pt idx="58">
                  <c:v>4.915</c:v>
                </c:pt>
                <c:pt idx="59">
                  <c:v>4.9239999999999995</c:v>
                </c:pt>
                <c:pt idx="60">
                  <c:v>4.9210000000000003</c:v>
                </c:pt>
                <c:pt idx="61">
                  <c:v>5.0090000000000003</c:v>
                </c:pt>
                <c:pt idx="62">
                  <c:v>5.1760000000000002</c:v>
                </c:pt>
                <c:pt idx="63">
                  <c:v>5.226</c:v>
                </c:pt>
                <c:pt idx="64">
                  <c:v>5.2569999999999997</c:v>
                </c:pt>
                <c:pt idx="65">
                  <c:v>5.2549999999999955</c:v>
                </c:pt>
                <c:pt idx="66">
                  <c:v>5.1349999999999945</c:v>
                </c:pt>
                <c:pt idx="67">
                  <c:v>5.1479999999999864</c:v>
                </c:pt>
                <c:pt idx="68">
                  <c:v>5.2039999999999997</c:v>
                </c:pt>
                <c:pt idx="69">
                  <c:v>5.0919999999999996</c:v>
                </c:pt>
                <c:pt idx="70">
                  <c:v>5.1159999999999854</c:v>
                </c:pt>
                <c:pt idx="71">
                  <c:v>5.1989999999999945</c:v>
                </c:pt>
                <c:pt idx="72">
                  <c:v>5.258</c:v>
                </c:pt>
                <c:pt idx="73">
                  <c:v>5.1599999999999975</c:v>
                </c:pt>
                <c:pt idx="74">
                  <c:v>5.1679999999999833</c:v>
                </c:pt>
                <c:pt idx="75">
                  <c:v>5.1310000000000002</c:v>
                </c:pt>
                <c:pt idx="76">
                  <c:v>4.9729999999999999</c:v>
                </c:pt>
                <c:pt idx="77">
                  <c:v>4.9660000000000002</c:v>
                </c:pt>
                <c:pt idx="78">
                  <c:v>4.9420000000000002</c:v>
                </c:pt>
                <c:pt idx="79">
                  <c:v>5.0149999999999864</c:v>
                </c:pt>
                <c:pt idx="80">
                  <c:v>4.875</c:v>
                </c:pt>
                <c:pt idx="81">
                  <c:v>4.84</c:v>
                </c:pt>
                <c:pt idx="82">
                  <c:v>4.7290000000000001</c:v>
                </c:pt>
                <c:pt idx="83">
                  <c:v>4.6319999999999997</c:v>
                </c:pt>
                <c:pt idx="84">
                  <c:v>4.5609999999999955</c:v>
                </c:pt>
                <c:pt idx="85">
                  <c:v>4.57</c:v>
                </c:pt>
                <c:pt idx="86">
                  <c:v>4.6539999999999955</c:v>
                </c:pt>
                <c:pt idx="87">
                  <c:v>4.5679999999999854</c:v>
                </c:pt>
                <c:pt idx="88">
                  <c:v>4.4059999999999997</c:v>
                </c:pt>
                <c:pt idx="89">
                  <c:v>4.4130000000000003</c:v>
                </c:pt>
                <c:pt idx="90">
                  <c:v>4.3569999999999975</c:v>
                </c:pt>
                <c:pt idx="91">
                  <c:v>4.3419999999999996</c:v>
                </c:pt>
                <c:pt idx="92">
                  <c:v>4.3659999999999854</c:v>
                </c:pt>
                <c:pt idx="93">
                  <c:v>4.4249999999999945</c:v>
                </c:pt>
                <c:pt idx="94">
                  <c:v>4.5999999999999996</c:v>
                </c:pt>
                <c:pt idx="95">
                  <c:v>4.5949999999999864</c:v>
                </c:pt>
                <c:pt idx="96">
                  <c:v>4.5519999999999996</c:v>
                </c:pt>
                <c:pt idx="97">
                  <c:v>4.4700000000000024</c:v>
                </c:pt>
                <c:pt idx="98">
                  <c:v>4.46</c:v>
                </c:pt>
                <c:pt idx="99">
                  <c:v>4.51</c:v>
                </c:pt>
                <c:pt idx="100">
                  <c:v>4.49</c:v>
                </c:pt>
                <c:pt idx="101">
                  <c:v>4.4119999999999999</c:v>
                </c:pt>
                <c:pt idx="102">
                  <c:v>4.3199999999999985</c:v>
                </c:pt>
                <c:pt idx="103">
                  <c:v>4.2939999999999996</c:v>
                </c:pt>
                <c:pt idx="104">
                  <c:v>4.1969999999999965</c:v>
                </c:pt>
                <c:pt idx="105">
                  <c:v>4.3330000000000002</c:v>
                </c:pt>
                <c:pt idx="106">
                  <c:v>4.2649999999999864</c:v>
                </c:pt>
                <c:pt idx="107">
                  <c:v>4.1739999999999995</c:v>
                </c:pt>
                <c:pt idx="108">
                  <c:v>4.0249999999999861</c:v>
                </c:pt>
                <c:pt idx="109">
                  <c:v>4.0720000000000001</c:v>
                </c:pt>
                <c:pt idx="110">
                  <c:v>3.9969999999999977</c:v>
                </c:pt>
                <c:pt idx="111">
                  <c:v>3.9759999999999978</c:v>
                </c:pt>
                <c:pt idx="112">
                  <c:v>3.9370000000000003</c:v>
                </c:pt>
                <c:pt idx="113">
                  <c:v>3.9179999999999997</c:v>
                </c:pt>
                <c:pt idx="114">
                  <c:v>3.8389999999999977</c:v>
                </c:pt>
                <c:pt idx="115">
                  <c:v>4.0249999999999861</c:v>
                </c:pt>
                <c:pt idx="116">
                  <c:v>4.2770000000000001</c:v>
                </c:pt>
                <c:pt idx="117">
                  <c:v>4.1289999999999853</c:v>
                </c:pt>
                <c:pt idx="118">
                  <c:v>4.1859999999999955</c:v>
                </c:pt>
                <c:pt idx="119">
                  <c:v>4.2069999999999999</c:v>
                </c:pt>
                <c:pt idx="120">
                  <c:v>4.1719999999999997</c:v>
                </c:pt>
                <c:pt idx="121">
                  <c:v>4.101</c:v>
                </c:pt>
                <c:pt idx="122">
                  <c:v>4.0819999999999999</c:v>
                </c:pt>
                <c:pt idx="123">
                  <c:v>3.9259999999999997</c:v>
                </c:pt>
                <c:pt idx="124">
                  <c:v>3.8239999999999998</c:v>
                </c:pt>
                <c:pt idx="125">
                  <c:v>3.64</c:v>
                </c:pt>
                <c:pt idx="126">
                  <c:v>3.7210000000000001</c:v>
                </c:pt>
                <c:pt idx="127">
                  <c:v>3.6790000000000003</c:v>
                </c:pt>
                <c:pt idx="128">
                  <c:v>3.4649999999999999</c:v>
                </c:pt>
                <c:pt idx="129">
                  <c:v>3.6970000000000001</c:v>
                </c:pt>
                <c:pt idx="130">
                  <c:v>3.8479999999999999</c:v>
                </c:pt>
                <c:pt idx="131">
                  <c:v>3.9319999999999977</c:v>
                </c:pt>
                <c:pt idx="132">
                  <c:v>3.9169999999999967</c:v>
                </c:pt>
                <c:pt idx="133">
                  <c:v>4.0410000000000004</c:v>
                </c:pt>
                <c:pt idx="134">
                  <c:v>4</c:v>
                </c:pt>
                <c:pt idx="135">
                  <c:v>4.1939999999999955</c:v>
                </c:pt>
                <c:pt idx="136">
                  <c:v>4.0149999999999864</c:v>
                </c:pt>
                <c:pt idx="137">
                  <c:v>4.1599999999999975</c:v>
                </c:pt>
                <c:pt idx="138">
                  <c:v>4.1859999999999955</c:v>
                </c:pt>
                <c:pt idx="139">
                  <c:v>4.1969999999999965</c:v>
                </c:pt>
                <c:pt idx="140">
                  <c:v>4.3139999999999965</c:v>
                </c:pt>
                <c:pt idx="141">
                  <c:v>4.1539999999999955</c:v>
                </c:pt>
                <c:pt idx="142">
                  <c:v>4.1599999999999975</c:v>
                </c:pt>
                <c:pt idx="143">
                  <c:v>4.0289999999999955</c:v>
                </c:pt>
                <c:pt idx="144">
                  <c:v>4.21</c:v>
                </c:pt>
                <c:pt idx="145">
                  <c:v>4.2</c:v>
                </c:pt>
                <c:pt idx="146">
                  <c:v>4.3229999999999862</c:v>
                </c:pt>
                <c:pt idx="147">
                  <c:v>4.2649999999999864</c:v>
                </c:pt>
                <c:pt idx="148">
                  <c:v>4.3310000000000004</c:v>
                </c:pt>
                <c:pt idx="149">
                  <c:v>4.4969999999999999</c:v>
                </c:pt>
                <c:pt idx="150">
                  <c:v>4.3649999999999842</c:v>
                </c:pt>
                <c:pt idx="151">
                  <c:v>4.3229999999999862</c:v>
                </c:pt>
                <c:pt idx="152">
                  <c:v>4.4569999999999999</c:v>
                </c:pt>
                <c:pt idx="153">
                  <c:v>4.3439999999999985</c:v>
                </c:pt>
                <c:pt idx="154">
                  <c:v>4.3039999999999985</c:v>
                </c:pt>
                <c:pt idx="155">
                  <c:v>4.2889999999999997</c:v>
                </c:pt>
                <c:pt idx="156">
                  <c:v>4.25</c:v>
                </c:pt>
                <c:pt idx="157">
                  <c:v>4.33</c:v>
                </c:pt>
                <c:pt idx="158">
                  <c:v>4.141</c:v>
                </c:pt>
                <c:pt idx="159">
                  <c:v>4.1519999999999975</c:v>
                </c:pt>
                <c:pt idx="160">
                  <c:v>4.0949999999999864</c:v>
                </c:pt>
                <c:pt idx="161">
                  <c:v>4.24</c:v>
                </c:pt>
                <c:pt idx="162">
                  <c:v>4.1439999999999975</c:v>
                </c:pt>
                <c:pt idx="163">
                  <c:v>4.1029999999999864</c:v>
                </c:pt>
                <c:pt idx="164">
                  <c:v>4.1349999999999945</c:v>
                </c:pt>
                <c:pt idx="165">
                  <c:v>4.0510000000000002</c:v>
                </c:pt>
                <c:pt idx="166">
                  <c:v>3.984</c:v>
                </c:pt>
                <c:pt idx="167">
                  <c:v>3.9009999999999998</c:v>
                </c:pt>
                <c:pt idx="168">
                  <c:v>3.8909999999999987</c:v>
                </c:pt>
                <c:pt idx="169">
                  <c:v>3.8699999999999997</c:v>
                </c:pt>
                <c:pt idx="170">
                  <c:v>4.08</c:v>
                </c:pt>
                <c:pt idx="171">
                  <c:v>4.0669999999999975</c:v>
                </c:pt>
                <c:pt idx="172">
                  <c:v>4.1129999999999862</c:v>
                </c:pt>
                <c:pt idx="173">
                  <c:v>4.181</c:v>
                </c:pt>
                <c:pt idx="174">
                  <c:v>4.1749999999999945</c:v>
                </c:pt>
                <c:pt idx="175">
                  <c:v>4.3019999999999996</c:v>
                </c:pt>
                <c:pt idx="176">
                  <c:v>4.3090000000000002</c:v>
                </c:pt>
                <c:pt idx="177">
                  <c:v>4.3099999999999996</c:v>
                </c:pt>
                <c:pt idx="178">
                  <c:v>4.3279999999999843</c:v>
                </c:pt>
                <c:pt idx="179">
                  <c:v>4.3949999999999854</c:v>
                </c:pt>
                <c:pt idx="180">
                  <c:v>4.4260000000000002</c:v>
                </c:pt>
                <c:pt idx="181">
                  <c:v>4.3529999999999864</c:v>
                </c:pt>
                <c:pt idx="182">
                  <c:v>4.3249999999999842</c:v>
                </c:pt>
                <c:pt idx="183">
                  <c:v>4.2620000000000005</c:v>
                </c:pt>
                <c:pt idx="184">
                  <c:v>4.2350000000000003</c:v>
                </c:pt>
                <c:pt idx="185">
                  <c:v>4.1969999999999965</c:v>
                </c:pt>
                <c:pt idx="186">
                  <c:v>4.2469999999999999</c:v>
                </c:pt>
                <c:pt idx="187">
                  <c:v>4.2160000000000002</c:v>
                </c:pt>
                <c:pt idx="188">
                  <c:v>4.0739999999999998</c:v>
                </c:pt>
                <c:pt idx="189">
                  <c:v>4.0469999999999997</c:v>
                </c:pt>
                <c:pt idx="190">
                  <c:v>4.0629999999999864</c:v>
                </c:pt>
                <c:pt idx="191">
                  <c:v>4.0709999999999997</c:v>
                </c:pt>
                <c:pt idx="192">
                  <c:v>4.1479999999999864</c:v>
                </c:pt>
                <c:pt idx="193">
                  <c:v>4.0569999999999995</c:v>
                </c:pt>
                <c:pt idx="194">
                  <c:v>4.0249999999999861</c:v>
                </c:pt>
                <c:pt idx="195">
                  <c:v>3.9709999999999988</c:v>
                </c:pt>
                <c:pt idx="196">
                  <c:v>4.0229999999999864</c:v>
                </c:pt>
                <c:pt idx="197">
                  <c:v>3.9470000000000001</c:v>
                </c:pt>
                <c:pt idx="198">
                  <c:v>3.9</c:v>
                </c:pt>
                <c:pt idx="199">
                  <c:v>3.8619999999999997</c:v>
                </c:pt>
                <c:pt idx="200">
                  <c:v>3.8729999999999967</c:v>
                </c:pt>
                <c:pt idx="201">
                  <c:v>3.903</c:v>
                </c:pt>
                <c:pt idx="202">
                  <c:v>3.778</c:v>
                </c:pt>
                <c:pt idx="203">
                  <c:v>3.7850000000000001</c:v>
                </c:pt>
                <c:pt idx="204">
                  <c:v>3.7730000000000001</c:v>
                </c:pt>
                <c:pt idx="205">
                  <c:v>3.7519999999999998</c:v>
                </c:pt>
                <c:pt idx="206">
                  <c:v>3.6119999999999997</c:v>
                </c:pt>
                <c:pt idx="207">
                  <c:v>3.6189999999999998</c:v>
                </c:pt>
                <c:pt idx="208">
                  <c:v>3.601</c:v>
                </c:pt>
                <c:pt idx="209">
                  <c:v>3.6829999999999998</c:v>
                </c:pt>
                <c:pt idx="210">
                  <c:v>3.61</c:v>
                </c:pt>
                <c:pt idx="211">
                  <c:v>3.56</c:v>
                </c:pt>
                <c:pt idx="212">
                  <c:v>3.573</c:v>
                </c:pt>
                <c:pt idx="213">
                  <c:v>3.5489999999999999</c:v>
                </c:pt>
                <c:pt idx="214">
                  <c:v>3.4969999999999977</c:v>
                </c:pt>
                <c:pt idx="215">
                  <c:v>3.4630000000000001</c:v>
                </c:pt>
                <c:pt idx="216">
                  <c:v>3.6640000000000001</c:v>
                </c:pt>
                <c:pt idx="217">
                  <c:v>3.71</c:v>
                </c:pt>
                <c:pt idx="218">
                  <c:v>3.6959999999999997</c:v>
                </c:pt>
                <c:pt idx="219">
                  <c:v>3.7669999999999999</c:v>
                </c:pt>
                <c:pt idx="220">
                  <c:v>3.7029999999999998</c:v>
                </c:pt>
                <c:pt idx="221">
                  <c:v>3.71</c:v>
                </c:pt>
                <c:pt idx="222">
                  <c:v>3.613</c:v>
                </c:pt>
                <c:pt idx="223">
                  <c:v>3.58</c:v>
                </c:pt>
                <c:pt idx="224">
                  <c:v>3.4909999999999997</c:v>
                </c:pt>
                <c:pt idx="225">
                  <c:v>3.4689999999999999</c:v>
                </c:pt>
                <c:pt idx="226">
                  <c:v>3.3959999999999977</c:v>
                </c:pt>
                <c:pt idx="227">
                  <c:v>3.4449999999999998</c:v>
                </c:pt>
                <c:pt idx="228">
                  <c:v>3.3069999999999977</c:v>
                </c:pt>
                <c:pt idx="229">
                  <c:v>3.3779999999999997</c:v>
                </c:pt>
                <c:pt idx="230">
                  <c:v>3.3329999999999935</c:v>
                </c:pt>
                <c:pt idx="231">
                  <c:v>3.2370000000000001</c:v>
                </c:pt>
                <c:pt idx="232">
                  <c:v>3.145</c:v>
                </c:pt>
                <c:pt idx="233">
                  <c:v>3.2909999999999999</c:v>
                </c:pt>
                <c:pt idx="234">
                  <c:v>3.1349999999999998</c:v>
                </c:pt>
                <c:pt idx="235">
                  <c:v>3.157</c:v>
                </c:pt>
                <c:pt idx="236">
                  <c:v>3.181</c:v>
                </c:pt>
                <c:pt idx="237">
                  <c:v>3.2829999999999999</c:v>
                </c:pt>
                <c:pt idx="238">
                  <c:v>3.2309999999999999</c:v>
                </c:pt>
                <c:pt idx="239">
                  <c:v>3.2429999999999999</c:v>
                </c:pt>
                <c:pt idx="240">
                  <c:v>3.3769999999999967</c:v>
                </c:pt>
                <c:pt idx="241">
                  <c:v>3.2930000000000001</c:v>
                </c:pt>
                <c:pt idx="242">
                  <c:v>3.2040000000000002</c:v>
                </c:pt>
                <c:pt idx="243">
                  <c:v>3.15</c:v>
                </c:pt>
                <c:pt idx="244">
                  <c:v>3.0589999999999997</c:v>
                </c:pt>
                <c:pt idx="245">
                  <c:v>3.048</c:v>
                </c:pt>
                <c:pt idx="246">
                  <c:v>3.1149999999999998</c:v>
                </c:pt>
                <c:pt idx="247">
                  <c:v>3.06</c:v>
                </c:pt>
                <c:pt idx="248">
                  <c:v>3.1480000000000001</c:v>
                </c:pt>
                <c:pt idx="249">
                  <c:v>3.1759999999999997</c:v>
                </c:pt>
                <c:pt idx="250">
                  <c:v>3.2909999999999999</c:v>
                </c:pt>
                <c:pt idx="251">
                  <c:v>3.2309999999999999</c:v>
                </c:pt>
                <c:pt idx="252">
                  <c:v>3.4059999999999997</c:v>
                </c:pt>
                <c:pt idx="253">
                  <c:v>3.4939999999999998</c:v>
                </c:pt>
                <c:pt idx="254">
                  <c:v>3.5119999999999987</c:v>
                </c:pt>
                <c:pt idx="255">
                  <c:v>3.5389999999999997</c:v>
                </c:pt>
                <c:pt idx="256">
                  <c:v>3.427</c:v>
                </c:pt>
                <c:pt idx="257">
                  <c:v>3.3969999999999967</c:v>
                </c:pt>
                <c:pt idx="258">
                  <c:v>3.4449999999999998</c:v>
                </c:pt>
                <c:pt idx="259">
                  <c:v>3.3449999999999998</c:v>
                </c:pt>
                <c:pt idx="260">
                  <c:v>3.3259999999999987</c:v>
                </c:pt>
                <c:pt idx="261">
                  <c:v>3.3089999999999997</c:v>
                </c:pt>
                <c:pt idx="262">
                  <c:v>3.262</c:v>
                </c:pt>
                <c:pt idx="263">
                  <c:v>3.2640000000000002</c:v>
                </c:pt>
                <c:pt idx="264">
                  <c:v>3.3749999999999987</c:v>
                </c:pt>
                <c:pt idx="265">
                  <c:v>3.48</c:v>
                </c:pt>
                <c:pt idx="266">
                  <c:v>3.4889999999999999</c:v>
                </c:pt>
                <c:pt idx="267">
                  <c:v>3.4759999999999978</c:v>
                </c:pt>
                <c:pt idx="268">
                  <c:v>3.4470000000000001</c:v>
                </c:pt>
                <c:pt idx="269">
                  <c:v>3.4899999999999998</c:v>
                </c:pt>
                <c:pt idx="270">
                  <c:v>3.5909999999999997</c:v>
                </c:pt>
                <c:pt idx="271">
                  <c:v>3.6870000000000012</c:v>
                </c:pt>
                <c:pt idx="272">
                  <c:v>3.6909999999999998</c:v>
                </c:pt>
                <c:pt idx="273">
                  <c:v>3.6339999999999999</c:v>
                </c:pt>
                <c:pt idx="274">
                  <c:v>3.7709999999999999</c:v>
                </c:pt>
                <c:pt idx="275">
                  <c:v>3.8959999999999977</c:v>
                </c:pt>
                <c:pt idx="276">
                  <c:v>3.9569999999999967</c:v>
                </c:pt>
                <c:pt idx="277">
                  <c:v>3.9519999999999977</c:v>
                </c:pt>
                <c:pt idx="278">
                  <c:v>3.9509999999999987</c:v>
                </c:pt>
                <c:pt idx="279">
                  <c:v>4.0019999999999998</c:v>
                </c:pt>
                <c:pt idx="280">
                  <c:v>4.0810000000000004</c:v>
                </c:pt>
                <c:pt idx="281">
                  <c:v>3.9899999999999998</c:v>
                </c:pt>
                <c:pt idx="282">
                  <c:v>3.8839999999999999</c:v>
                </c:pt>
                <c:pt idx="283">
                  <c:v>3.9290000000000003</c:v>
                </c:pt>
                <c:pt idx="284">
                  <c:v>3.9339999999999997</c:v>
                </c:pt>
                <c:pt idx="285">
                  <c:v>3.9389999999999987</c:v>
                </c:pt>
                <c:pt idx="286">
                  <c:v>4.0810000000000004</c:v>
                </c:pt>
                <c:pt idx="287">
                  <c:v>4.0709999999999997</c:v>
                </c:pt>
                <c:pt idx="288">
                  <c:v>4.0649999999999862</c:v>
                </c:pt>
                <c:pt idx="289">
                  <c:v>3.9830000000000001</c:v>
                </c:pt>
                <c:pt idx="290">
                  <c:v>3.9559999999999977</c:v>
                </c:pt>
                <c:pt idx="291">
                  <c:v>3.92</c:v>
                </c:pt>
                <c:pt idx="292">
                  <c:v>3.9059999999999997</c:v>
                </c:pt>
                <c:pt idx="293">
                  <c:v>3.9809999999999999</c:v>
                </c:pt>
                <c:pt idx="294">
                  <c:v>3.9019999999999997</c:v>
                </c:pt>
                <c:pt idx="295">
                  <c:v>3.7930000000000001</c:v>
                </c:pt>
                <c:pt idx="296">
                  <c:v>3.7450000000000001</c:v>
                </c:pt>
                <c:pt idx="297">
                  <c:v>3.7869999999999999</c:v>
                </c:pt>
                <c:pt idx="298">
                  <c:v>3.7759999999999998</c:v>
                </c:pt>
                <c:pt idx="299">
                  <c:v>3.694</c:v>
                </c:pt>
                <c:pt idx="300">
                  <c:v>3.7090000000000001</c:v>
                </c:pt>
                <c:pt idx="301">
                  <c:v>3.7519999999999998</c:v>
                </c:pt>
                <c:pt idx="302">
                  <c:v>3.8319999999999967</c:v>
                </c:pt>
                <c:pt idx="303">
                  <c:v>3.8389999999999977</c:v>
                </c:pt>
                <c:pt idx="304">
                  <c:v>3.8089999999999997</c:v>
                </c:pt>
                <c:pt idx="305">
                  <c:v>3.7730000000000001</c:v>
                </c:pt>
                <c:pt idx="306">
                  <c:v>3.714</c:v>
                </c:pt>
                <c:pt idx="307">
                  <c:v>3.73</c:v>
                </c:pt>
                <c:pt idx="308">
                  <c:v>3.6989999999999998</c:v>
                </c:pt>
                <c:pt idx="309">
                  <c:v>3.6640000000000001</c:v>
                </c:pt>
                <c:pt idx="310">
                  <c:v>3.7280000000000002</c:v>
                </c:pt>
                <c:pt idx="311">
                  <c:v>3.7989999999999999</c:v>
                </c:pt>
                <c:pt idx="312">
                  <c:v>3.8809999999999998</c:v>
                </c:pt>
                <c:pt idx="313">
                  <c:v>3.948</c:v>
                </c:pt>
                <c:pt idx="314">
                  <c:v>3.9819999999999998</c:v>
                </c:pt>
                <c:pt idx="315">
                  <c:v>4.0629999999999864</c:v>
                </c:pt>
                <c:pt idx="316">
                  <c:v>4.05</c:v>
                </c:pt>
                <c:pt idx="317">
                  <c:v>4.0919999999999996</c:v>
                </c:pt>
                <c:pt idx="318">
                  <c:v>4.0609999999999955</c:v>
                </c:pt>
                <c:pt idx="319">
                  <c:v>4.0910000000000002</c:v>
                </c:pt>
                <c:pt idx="320">
                  <c:v>4.05</c:v>
                </c:pt>
                <c:pt idx="321">
                  <c:v>4.0469999999999997</c:v>
                </c:pt>
                <c:pt idx="322">
                  <c:v>3.9379999999999997</c:v>
                </c:pt>
                <c:pt idx="323">
                  <c:v>3.9589999999999987</c:v>
                </c:pt>
                <c:pt idx="324">
                  <c:v>3.9049999999999998</c:v>
                </c:pt>
                <c:pt idx="325">
                  <c:v>4.0010000000000003</c:v>
                </c:pt>
                <c:pt idx="326">
                  <c:v>4.0569999999999995</c:v>
                </c:pt>
                <c:pt idx="327">
                  <c:v>4.0969999999999995</c:v>
                </c:pt>
                <c:pt idx="328">
                  <c:v>4.2309999999999999</c:v>
                </c:pt>
                <c:pt idx="329">
                  <c:v>4.2030000000000003</c:v>
                </c:pt>
                <c:pt idx="330">
                  <c:v>4.22</c:v>
                </c:pt>
                <c:pt idx="331">
                  <c:v>4.1949999999999843</c:v>
                </c:pt>
                <c:pt idx="332">
                  <c:v>4.2169999999999996</c:v>
                </c:pt>
                <c:pt idx="333">
                  <c:v>4.3109999999999955</c:v>
                </c:pt>
                <c:pt idx="334">
                  <c:v>4.3870000000000005</c:v>
                </c:pt>
                <c:pt idx="335">
                  <c:v>4.4610000000000003</c:v>
                </c:pt>
                <c:pt idx="336">
                  <c:v>4.5720000000000001</c:v>
                </c:pt>
                <c:pt idx="337">
                  <c:v>4.6569999999999965</c:v>
                </c:pt>
                <c:pt idx="338">
                  <c:v>4.6530000000000005</c:v>
                </c:pt>
                <c:pt idx="339">
                  <c:v>4.5739999999999998</c:v>
                </c:pt>
                <c:pt idx="340">
                  <c:v>4.6769999999999996</c:v>
                </c:pt>
                <c:pt idx="341">
                  <c:v>4.6179999999999843</c:v>
                </c:pt>
                <c:pt idx="342">
                  <c:v>4.4379999999999997</c:v>
                </c:pt>
                <c:pt idx="343">
                  <c:v>4.3229999999999862</c:v>
                </c:pt>
                <c:pt idx="344">
                  <c:v>4.3169999999999975</c:v>
                </c:pt>
                <c:pt idx="345">
                  <c:v>4.3539999999999965</c:v>
                </c:pt>
                <c:pt idx="346">
                  <c:v>4.2869999999999999</c:v>
                </c:pt>
                <c:pt idx="347">
                  <c:v>4.2620000000000005</c:v>
                </c:pt>
                <c:pt idx="348">
                  <c:v>4.242</c:v>
                </c:pt>
                <c:pt idx="349">
                  <c:v>4.1219999999999946</c:v>
                </c:pt>
                <c:pt idx="350">
                  <c:v>4.1659999999999862</c:v>
                </c:pt>
                <c:pt idx="351">
                  <c:v>4.3579999999999854</c:v>
                </c:pt>
                <c:pt idx="352">
                  <c:v>4.3289999999999864</c:v>
                </c:pt>
                <c:pt idx="353">
                  <c:v>4.3499999999999996</c:v>
                </c:pt>
                <c:pt idx="354">
                  <c:v>4.4210000000000003</c:v>
                </c:pt>
                <c:pt idx="355">
                  <c:v>4.2249999999999854</c:v>
                </c:pt>
                <c:pt idx="356">
                  <c:v>4.173</c:v>
                </c:pt>
                <c:pt idx="357">
                  <c:v>4.1769999999999996</c:v>
                </c:pt>
                <c:pt idx="358">
                  <c:v>4.0869999999999997</c:v>
                </c:pt>
                <c:pt idx="359">
                  <c:v>4.0999999999999996</c:v>
                </c:pt>
                <c:pt idx="360">
                  <c:v>4.0219999999999985</c:v>
                </c:pt>
                <c:pt idx="361">
                  <c:v>4.1259999999999852</c:v>
                </c:pt>
                <c:pt idx="362">
                  <c:v>4.1989999999999945</c:v>
                </c:pt>
                <c:pt idx="363">
                  <c:v>4.3049999999999864</c:v>
                </c:pt>
                <c:pt idx="364">
                  <c:v>4.3039999999999985</c:v>
                </c:pt>
                <c:pt idx="365">
                  <c:v>4.3129999999999864</c:v>
                </c:pt>
                <c:pt idx="366">
                  <c:v>4.1349999999999945</c:v>
                </c:pt>
                <c:pt idx="367">
                  <c:v>4.0869999999999997</c:v>
                </c:pt>
                <c:pt idx="368">
                  <c:v>3.9739999999999998</c:v>
                </c:pt>
                <c:pt idx="369">
                  <c:v>3.9769999999999968</c:v>
                </c:pt>
                <c:pt idx="370">
                  <c:v>3.9189999999999987</c:v>
                </c:pt>
                <c:pt idx="371">
                  <c:v>3.8639999999999999</c:v>
                </c:pt>
                <c:pt idx="372">
                  <c:v>3.9549999999999987</c:v>
                </c:pt>
                <c:pt idx="373">
                  <c:v>4.0030000000000001</c:v>
                </c:pt>
                <c:pt idx="374">
                  <c:v>3.8909999999999987</c:v>
                </c:pt>
                <c:pt idx="375">
                  <c:v>3.7880000000000011</c:v>
                </c:pt>
                <c:pt idx="376">
                  <c:v>3.7319999999999998</c:v>
                </c:pt>
                <c:pt idx="377">
                  <c:v>3.762</c:v>
                </c:pt>
                <c:pt idx="378">
                  <c:v>3.9379999999999997</c:v>
                </c:pt>
                <c:pt idx="379">
                  <c:v>3.9459999999999997</c:v>
                </c:pt>
                <c:pt idx="380">
                  <c:v>3.9099999999999997</c:v>
                </c:pt>
                <c:pt idx="381">
                  <c:v>4.133</c:v>
                </c:pt>
                <c:pt idx="382">
                  <c:v>4.1779999999999955</c:v>
                </c:pt>
                <c:pt idx="383">
                  <c:v>4.1979999999999862</c:v>
                </c:pt>
                <c:pt idx="384">
                  <c:v>3.9949999999999997</c:v>
                </c:pt>
                <c:pt idx="385">
                  <c:v>4.1719999999999997</c:v>
                </c:pt>
                <c:pt idx="386">
                  <c:v>4.2649999999999864</c:v>
                </c:pt>
                <c:pt idx="387">
                  <c:v>4.4050000000000002</c:v>
                </c:pt>
                <c:pt idx="388">
                  <c:v>4.4210000000000003</c:v>
                </c:pt>
                <c:pt idx="389">
                  <c:v>4.641</c:v>
                </c:pt>
                <c:pt idx="390">
                  <c:v>4.6279999999999815</c:v>
                </c:pt>
                <c:pt idx="391">
                  <c:v>4.5229999999999864</c:v>
                </c:pt>
                <c:pt idx="392">
                  <c:v>4.4950000000000001</c:v>
                </c:pt>
                <c:pt idx="393">
                  <c:v>4.4269999999999996</c:v>
                </c:pt>
                <c:pt idx="394">
                  <c:v>4.5709999999999997</c:v>
                </c:pt>
                <c:pt idx="395">
                  <c:v>4.6039999999999965</c:v>
                </c:pt>
                <c:pt idx="396">
                  <c:v>4.3490000000000002</c:v>
                </c:pt>
                <c:pt idx="397">
                  <c:v>4.2610000000000001</c:v>
                </c:pt>
                <c:pt idx="398">
                  <c:v>4.1649999999999814</c:v>
                </c:pt>
                <c:pt idx="399">
                  <c:v>4.2190000000000003</c:v>
                </c:pt>
                <c:pt idx="400">
                  <c:v>4.1760000000000002</c:v>
                </c:pt>
                <c:pt idx="401">
                  <c:v>4.0010000000000003</c:v>
                </c:pt>
                <c:pt idx="402">
                  <c:v>4.1849999999999854</c:v>
                </c:pt>
                <c:pt idx="403">
                  <c:v>4.2080000000000002</c:v>
                </c:pt>
                <c:pt idx="404">
                  <c:v>4.1639999999999864</c:v>
                </c:pt>
                <c:pt idx="405">
                  <c:v>3.9239999999999999</c:v>
                </c:pt>
                <c:pt idx="406">
                  <c:v>3.9959999999999987</c:v>
                </c:pt>
                <c:pt idx="407">
                  <c:v>4.0139999999999985</c:v>
                </c:pt>
                <c:pt idx="408">
                  <c:v>3.7509999999999999</c:v>
                </c:pt>
                <c:pt idx="409">
                  <c:v>3.9</c:v>
                </c:pt>
                <c:pt idx="410">
                  <c:v>3.681</c:v>
                </c:pt>
                <c:pt idx="411">
                  <c:v>3.673</c:v>
                </c:pt>
                <c:pt idx="412">
                  <c:v>3.3899999999999997</c:v>
                </c:pt>
                <c:pt idx="413">
                  <c:v>3.258</c:v>
                </c:pt>
                <c:pt idx="414">
                  <c:v>3.0289999999999999</c:v>
                </c:pt>
                <c:pt idx="415">
                  <c:v>3.2970000000000002</c:v>
                </c:pt>
                <c:pt idx="416">
                  <c:v>3.0019999999999998</c:v>
                </c:pt>
                <c:pt idx="417">
                  <c:v>2.9409999999999998</c:v>
                </c:pt>
                <c:pt idx="418">
                  <c:v>2.9569999999999967</c:v>
                </c:pt>
                <c:pt idx="419">
                  <c:v>3.0169999999999977</c:v>
                </c:pt>
                <c:pt idx="420">
                  <c:v>2.9299999999999997</c:v>
                </c:pt>
                <c:pt idx="421">
                  <c:v>3.2370000000000001</c:v>
                </c:pt>
                <c:pt idx="422">
                  <c:v>3.2959999999999998</c:v>
                </c:pt>
                <c:pt idx="423">
                  <c:v>3.3709999999999987</c:v>
                </c:pt>
                <c:pt idx="424">
                  <c:v>3.1070000000000002</c:v>
                </c:pt>
                <c:pt idx="425">
                  <c:v>3.0139999999999998</c:v>
                </c:pt>
                <c:pt idx="426">
                  <c:v>3.1119999999999997</c:v>
                </c:pt>
                <c:pt idx="427">
                  <c:v>2.9249999999999998</c:v>
                </c:pt>
                <c:pt idx="428">
                  <c:v>3.0589999999999997</c:v>
                </c:pt>
                <c:pt idx="429">
                  <c:v>2.9739999999999998</c:v>
                </c:pt>
                <c:pt idx="430">
                  <c:v>3.0859999999999999</c:v>
                </c:pt>
                <c:pt idx="431">
                  <c:v>3.2210000000000001</c:v>
                </c:pt>
                <c:pt idx="432">
                  <c:v>3.25</c:v>
                </c:pt>
                <c:pt idx="433">
                  <c:v>3.27</c:v>
                </c:pt>
                <c:pt idx="434">
                  <c:v>3.1909999999999998</c:v>
                </c:pt>
                <c:pt idx="435">
                  <c:v>3.17</c:v>
                </c:pt>
                <c:pt idx="436">
                  <c:v>3.4470000000000001</c:v>
                </c:pt>
                <c:pt idx="437">
                  <c:v>3.3649999999999998</c:v>
                </c:pt>
                <c:pt idx="438">
                  <c:v>3.5470000000000002</c:v>
                </c:pt>
                <c:pt idx="439">
                  <c:v>3.589</c:v>
                </c:pt>
                <c:pt idx="440">
                  <c:v>3.722</c:v>
                </c:pt>
                <c:pt idx="441">
                  <c:v>3.6339999999999999</c:v>
                </c:pt>
                <c:pt idx="442">
                  <c:v>3.5019999999999998</c:v>
                </c:pt>
                <c:pt idx="443">
                  <c:v>3.3909999999999987</c:v>
                </c:pt>
                <c:pt idx="444">
                  <c:v>3.34</c:v>
                </c:pt>
                <c:pt idx="445">
                  <c:v>3.2589999999999999</c:v>
                </c:pt>
                <c:pt idx="446">
                  <c:v>3.4</c:v>
                </c:pt>
                <c:pt idx="447">
                  <c:v>3.4769999999999968</c:v>
                </c:pt>
                <c:pt idx="448">
                  <c:v>3.3</c:v>
                </c:pt>
                <c:pt idx="449">
                  <c:v>3.51</c:v>
                </c:pt>
                <c:pt idx="450">
                  <c:v>3.3169999999999935</c:v>
                </c:pt>
                <c:pt idx="451">
                  <c:v>3.3119999999999967</c:v>
                </c:pt>
                <c:pt idx="452">
                  <c:v>3.25</c:v>
                </c:pt>
                <c:pt idx="453">
                  <c:v>3.242</c:v>
                </c:pt>
                <c:pt idx="454">
                  <c:v>3.2359999999999998</c:v>
                </c:pt>
                <c:pt idx="455">
                  <c:v>3.3759999999999977</c:v>
                </c:pt>
                <c:pt idx="456">
                  <c:v>3.2559999999999998</c:v>
                </c:pt>
                <c:pt idx="457">
                  <c:v>3.1219999999999999</c:v>
                </c:pt>
                <c:pt idx="458">
                  <c:v>3.2040000000000002</c:v>
                </c:pt>
                <c:pt idx="459">
                  <c:v>3.286</c:v>
                </c:pt>
                <c:pt idx="460">
                  <c:v>3.3479999999999999</c:v>
                </c:pt>
                <c:pt idx="461">
                  <c:v>3.2309999999999999</c:v>
                </c:pt>
                <c:pt idx="462">
                  <c:v>3.3639999999999999</c:v>
                </c:pt>
                <c:pt idx="463">
                  <c:v>3.3809999999999998</c:v>
                </c:pt>
                <c:pt idx="464">
                  <c:v>3.254</c:v>
                </c:pt>
                <c:pt idx="465">
                  <c:v>3.1680000000000001</c:v>
                </c:pt>
                <c:pt idx="466">
                  <c:v>3.238</c:v>
                </c:pt>
                <c:pt idx="467">
                  <c:v>3.2090000000000001</c:v>
                </c:pt>
                <c:pt idx="468">
                  <c:v>3.137</c:v>
                </c:pt>
                <c:pt idx="469">
                  <c:v>3.3149999999999977</c:v>
                </c:pt>
                <c:pt idx="470">
                  <c:v>3.387</c:v>
                </c:pt>
                <c:pt idx="471">
                  <c:v>3.3849999999999998</c:v>
                </c:pt>
                <c:pt idx="472">
                  <c:v>3.262</c:v>
                </c:pt>
                <c:pt idx="473">
                  <c:v>3.2149999999999999</c:v>
                </c:pt>
                <c:pt idx="474">
                  <c:v>3.1959999999999997</c:v>
                </c:pt>
                <c:pt idx="475">
                  <c:v>3.12</c:v>
                </c:pt>
                <c:pt idx="476">
                  <c:v>3.1919999999999997</c:v>
                </c:pt>
                <c:pt idx="477">
                  <c:v>3.2850000000000001</c:v>
                </c:pt>
                <c:pt idx="478">
                  <c:v>3.101</c:v>
                </c:pt>
                <c:pt idx="479">
                  <c:v>3.1559999999999997</c:v>
                </c:pt>
                <c:pt idx="480">
                  <c:v>3.1669999999999998</c:v>
                </c:pt>
                <c:pt idx="481">
                  <c:v>3.109</c:v>
                </c:pt>
                <c:pt idx="482">
                  <c:v>3.15</c:v>
                </c:pt>
                <c:pt idx="483">
                  <c:v>3.0880000000000001</c:v>
                </c:pt>
                <c:pt idx="484">
                  <c:v>3.1659999999999999</c:v>
                </c:pt>
                <c:pt idx="485">
                  <c:v>3.0840000000000001</c:v>
                </c:pt>
                <c:pt idx="486">
                  <c:v>3.0609999999999999</c:v>
                </c:pt>
                <c:pt idx="487">
                  <c:v>3.0169999999999977</c:v>
                </c:pt>
                <c:pt idx="488">
                  <c:v>2.7970000000000002</c:v>
                </c:pt>
                <c:pt idx="489">
                  <c:v>2.86</c:v>
                </c:pt>
                <c:pt idx="490">
                  <c:v>2.6659999999999999</c:v>
                </c:pt>
                <c:pt idx="491">
                  <c:v>2.6819999999999999</c:v>
                </c:pt>
                <c:pt idx="492">
                  <c:v>2.5840000000000001</c:v>
                </c:pt>
                <c:pt idx="493">
                  <c:v>2.5659999999999998</c:v>
                </c:pt>
                <c:pt idx="494">
                  <c:v>2.7290000000000001</c:v>
                </c:pt>
                <c:pt idx="495">
                  <c:v>2.6109999999999998</c:v>
                </c:pt>
                <c:pt idx="496">
                  <c:v>2.5830000000000002</c:v>
                </c:pt>
                <c:pt idx="497">
                  <c:v>2.6339999999999999</c:v>
                </c:pt>
                <c:pt idx="498">
                  <c:v>2.6059999999999999</c:v>
                </c:pt>
                <c:pt idx="499">
                  <c:v>2.706</c:v>
                </c:pt>
                <c:pt idx="500">
                  <c:v>2.669</c:v>
                </c:pt>
                <c:pt idx="501">
                  <c:v>2.5189999999999997</c:v>
                </c:pt>
                <c:pt idx="502">
                  <c:v>2.3929999999999967</c:v>
                </c:pt>
                <c:pt idx="503">
                  <c:v>2.2709999999999999</c:v>
                </c:pt>
                <c:pt idx="504">
                  <c:v>2.2000000000000002</c:v>
                </c:pt>
                <c:pt idx="505">
                  <c:v>2.3539999999999988</c:v>
                </c:pt>
                <c:pt idx="506">
                  <c:v>2.4</c:v>
                </c:pt>
                <c:pt idx="507">
                  <c:v>2.427</c:v>
                </c:pt>
                <c:pt idx="508">
                  <c:v>2.3419999999999987</c:v>
                </c:pt>
                <c:pt idx="509">
                  <c:v>2.286</c:v>
                </c:pt>
                <c:pt idx="510">
                  <c:v>2.254</c:v>
                </c:pt>
                <c:pt idx="511">
                  <c:v>2.3709999999999987</c:v>
                </c:pt>
                <c:pt idx="512">
                  <c:v>2.4739999999999998</c:v>
                </c:pt>
                <c:pt idx="513">
                  <c:v>2.5179999999999998</c:v>
                </c:pt>
                <c:pt idx="514">
                  <c:v>2.4169999999999967</c:v>
                </c:pt>
                <c:pt idx="515">
                  <c:v>2.5119999999999987</c:v>
                </c:pt>
                <c:pt idx="516">
                  <c:v>2.7029999999999998</c:v>
                </c:pt>
                <c:pt idx="517">
                  <c:v>2.734</c:v>
                </c:pt>
                <c:pt idx="518">
                  <c:v>2.8569999999999967</c:v>
                </c:pt>
                <c:pt idx="519">
                  <c:v>2.9539999999999997</c:v>
                </c:pt>
                <c:pt idx="520">
                  <c:v>3.0289999999999999</c:v>
                </c:pt>
                <c:pt idx="521">
                  <c:v>2.9819999999999998</c:v>
                </c:pt>
                <c:pt idx="522">
                  <c:v>2.9630000000000001</c:v>
                </c:pt>
                <c:pt idx="523">
                  <c:v>2.8689999999999998</c:v>
                </c:pt>
                <c:pt idx="524">
                  <c:v>3.028</c:v>
                </c:pt>
                <c:pt idx="525">
                  <c:v>3.1759999999999997</c:v>
                </c:pt>
                <c:pt idx="526">
                  <c:v>3.1480000000000001</c:v>
                </c:pt>
                <c:pt idx="527">
                  <c:v>3.2610000000000001</c:v>
                </c:pt>
                <c:pt idx="528">
                  <c:v>3.294</c:v>
                </c:pt>
                <c:pt idx="529">
                  <c:v>3.254</c:v>
                </c:pt>
                <c:pt idx="530">
                  <c:v>3.1519999999999997</c:v>
                </c:pt>
                <c:pt idx="531">
                  <c:v>3.2730000000000001</c:v>
                </c:pt>
                <c:pt idx="532">
                  <c:v>3.214</c:v>
                </c:pt>
                <c:pt idx="533">
                  <c:v>3.1880000000000002</c:v>
                </c:pt>
                <c:pt idx="534">
                  <c:v>3.2800000000000002</c:v>
                </c:pt>
                <c:pt idx="535">
                  <c:v>3.3719999999999977</c:v>
                </c:pt>
                <c:pt idx="536">
                  <c:v>3.4809999999999999</c:v>
                </c:pt>
                <c:pt idx="537">
                  <c:v>3.3779999999999997</c:v>
                </c:pt>
                <c:pt idx="538">
                  <c:v>3.2600000000000002</c:v>
                </c:pt>
                <c:pt idx="539">
                  <c:v>3.2389999999999999</c:v>
                </c:pt>
                <c:pt idx="540">
                  <c:v>3.17</c:v>
                </c:pt>
              </c:numCache>
            </c:numRef>
          </c:val>
        </c:ser>
        <c:ser>
          <c:idx val="2"/>
          <c:order val="3"/>
          <c:tx>
            <c:strRef>
              <c:f>'gov 10 yr'!$H$1</c:f>
              <c:strCache>
                <c:ptCount val="1"/>
                <c:pt idx="0">
                  <c:v>Storbritannia</c:v>
                </c:pt>
              </c:strCache>
            </c:strRef>
          </c:tx>
          <c:spPr>
            <a:ln>
              <a:solidFill>
                <a:srgbClr val="5381AC"/>
              </a:solidFill>
            </a:ln>
          </c:spPr>
          <c:marker>
            <c:symbol val="none"/>
          </c:marker>
          <c:val>
            <c:numRef>
              <c:f>'gov 10 yr'!$I$4:$I$550</c:f>
              <c:numCache>
                <c:formatCode>General</c:formatCode>
                <c:ptCount val="547"/>
                <c:pt idx="0">
                  <c:v>4.8810000000000002</c:v>
                </c:pt>
                <c:pt idx="1">
                  <c:v>4.7960000000000003</c:v>
                </c:pt>
                <c:pt idx="2">
                  <c:v>4.9249999999999945</c:v>
                </c:pt>
                <c:pt idx="3">
                  <c:v>4.9320000000000004</c:v>
                </c:pt>
                <c:pt idx="4">
                  <c:v>4.8979999999999864</c:v>
                </c:pt>
                <c:pt idx="5">
                  <c:v>4.8539999999999965</c:v>
                </c:pt>
                <c:pt idx="6">
                  <c:v>4.8390000000000004</c:v>
                </c:pt>
                <c:pt idx="7">
                  <c:v>4.9470000000000001</c:v>
                </c:pt>
                <c:pt idx="8">
                  <c:v>4.9779999999999998</c:v>
                </c:pt>
                <c:pt idx="9">
                  <c:v>4.7389999999999999</c:v>
                </c:pt>
                <c:pt idx="10">
                  <c:v>4.7649999999999864</c:v>
                </c:pt>
                <c:pt idx="11">
                  <c:v>4.5619999999999985</c:v>
                </c:pt>
                <c:pt idx="12">
                  <c:v>4.59</c:v>
                </c:pt>
                <c:pt idx="13">
                  <c:v>4.7839999999999998</c:v>
                </c:pt>
                <c:pt idx="14">
                  <c:v>4.75</c:v>
                </c:pt>
                <c:pt idx="15">
                  <c:v>4.9470000000000001</c:v>
                </c:pt>
                <c:pt idx="16">
                  <c:v>5.0659999999999945</c:v>
                </c:pt>
                <c:pt idx="17">
                  <c:v>5.0579999999999945</c:v>
                </c:pt>
                <c:pt idx="18">
                  <c:v>4.9950000000000001</c:v>
                </c:pt>
                <c:pt idx="19">
                  <c:v>5.0369999999999999</c:v>
                </c:pt>
                <c:pt idx="20">
                  <c:v>5.1159999999999854</c:v>
                </c:pt>
                <c:pt idx="21">
                  <c:v>5.242</c:v>
                </c:pt>
                <c:pt idx="22">
                  <c:v>5.1379999999999955</c:v>
                </c:pt>
                <c:pt idx="23">
                  <c:v>5.1609999999999854</c:v>
                </c:pt>
                <c:pt idx="24">
                  <c:v>5.1649999999999814</c:v>
                </c:pt>
                <c:pt idx="25">
                  <c:v>5.1479999999999864</c:v>
                </c:pt>
                <c:pt idx="26">
                  <c:v>5.2889999999999997</c:v>
                </c:pt>
                <c:pt idx="27">
                  <c:v>5.1619999999999955</c:v>
                </c:pt>
                <c:pt idx="28">
                  <c:v>5.1539999999999955</c:v>
                </c:pt>
                <c:pt idx="29">
                  <c:v>5.0709999999999997</c:v>
                </c:pt>
                <c:pt idx="30">
                  <c:v>5.0460000000000003</c:v>
                </c:pt>
                <c:pt idx="31">
                  <c:v>5.0529999999999955</c:v>
                </c:pt>
                <c:pt idx="32">
                  <c:v>4.843</c:v>
                </c:pt>
                <c:pt idx="33">
                  <c:v>4.8289999999999864</c:v>
                </c:pt>
                <c:pt idx="34">
                  <c:v>4.9190000000000014</c:v>
                </c:pt>
                <c:pt idx="35">
                  <c:v>4.8659999999999854</c:v>
                </c:pt>
                <c:pt idx="36">
                  <c:v>4.9210000000000003</c:v>
                </c:pt>
                <c:pt idx="37">
                  <c:v>4.8249999999999842</c:v>
                </c:pt>
                <c:pt idx="38">
                  <c:v>4.9249999999999945</c:v>
                </c:pt>
                <c:pt idx="39">
                  <c:v>4.907</c:v>
                </c:pt>
                <c:pt idx="40">
                  <c:v>4.7919999999999998</c:v>
                </c:pt>
                <c:pt idx="41">
                  <c:v>4.859</c:v>
                </c:pt>
                <c:pt idx="42">
                  <c:v>4.7940000000000005</c:v>
                </c:pt>
                <c:pt idx="43">
                  <c:v>4.6929999999999854</c:v>
                </c:pt>
                <c:pt idx="44">
                  <c:v>4.5019999999999998</c:v>
                </c:pt>
                <c:pt idx="45">
                  <c:v>4.3939999999999975</c:v>
                </c:pt>
                <c:pt idx="46">
                  <c:v>4.6790000000000003</c:v>
                </c:pt>
                <c:pt idx="47">
                  <c:v>4.7039999999999997</c:v>
                </c:pt>
                <c:pt idx="48">
                  <c:v>4.6549999999999843</c:v>
                </c:pt>
                <c:pt idx="49">
                  <c:v>4.9740000000000002</c:v>
                </c:pt>
                <c:pt idx="50">
                  <c:v>4.8129999999999864</c:v>
                </c:pt>
                <c:pt idx="51">
                  <c:v>4.891</c:v>
                </c:pt>
                <c:pt idx="52">
                  <c:v>5.0309999999999997</c:v>
                </c:pt>
                <c:pt idx="53">
                  <c:v>4.9930000000000003</c:v>
                </c:pt>
                <c:pt idx="54">
                  <c:v>4.9030000000000014</c:v>
                </c:pt>
                <c:pt idx="55">
                  <c:v>4.8579999999999854</c:v>
                </c:pt>
                <c:pt idx="56">
                  <c:v>5.0129999999999955</c:v>
                </c:pt>
                <c:pt idx="57">
                  <c:v>4.8689999999999864</c:v>
                </c:pt>
                <c:pt idx="58">
                  <c:v>4.9450000000000003</c:v>
                </c:pt>
                <c:pt idx="59">
                  <c:v>4.9239999999999995</c:v>
                </c:pt>
                <c:pt idx="60">
                  <c:v>4.9359999999999999</c:v>
                </c:pt>
                <c:pt idx="61">
                  <c:v>5.0460000000000003</c:v>
                </c:pt>
                <c:pt idx="62">
                  <c:v>5.2149999999999945</c:v>
                </c:pt>
                <c:pt idx="63">
                  <c:v>5.2510000000000003</c:v>
                </c:pt>
                <c:pt idx="64">
                  <c:v>5.3090000000000002</c:v>
                </c:pt>
                <c:pt idx="65">
                  <c:v>5.2930000000000001</c:v>
                </c:pt>
                <c:pt idx="66">
                  <c:v>5.1929999999999854</c:v>
                </c:pt>
                <c:pt idx="67">
                  <c:v>5.181</c:v>
                </c:pt>
                <c:pt idx="68">
                  <c:v>5.2690000000000001</c:v>
                </c:pt>
                <c:pt idx="69">
                  <c:v>5.1390000000000002</c:v>
                </c:pt>
                <c:pt idx="70">
                  <c:v>5.1689999999999854</c:v>
                </c:pt>
                <c:pt idx="71">
                  <c:v>5.26</c:v>
                </c:pt>
                <c:pt idx="72">
                  <c:v>5.3380000000000001</c:v>
                </c:pt>
                <c:pt idx="73">
                  <c:v>5.2379999999999995</c:v>
                </c:pt>
                <c:pt idx="74">
                  <c:v>5.2530000000000001</c:v>
                </c:pt>
                <c:pt idx="75">
                  <c:v>5.218</c:v>
                </c:pt>
                <c:pt idx="76">
                  <c:v>5.0149999999999864</c:v>
                </c:pt>
                <c:pt idx="77">
                  <c:v>5.0269999999999975</c:v>
                </c:pt>
                <c:pt idx="78">
                  <c:v>5.0060000000000002</c:v>
                </c:pt>
                <c:pt idx="79">
                  <c:v>5.093</c:v>
                </c:pt>
                <c:pt idx="80">
                  <c:v>4.9340000000000002</c:v>
                </c:pt>
                <c:pt idx="81">
                  <c:v>4.9039999999999999</c:v>
                </c:pt>
                <c:pt idx="82">
                  <c:v>4.8449999999999864</c:v>
                </c:pt>
                <c:pt idx="83">
                  <c:v>4.7620000000000005</c:v>
                </c:pt>
                <c:pt idx="84">
                  <c:v>4.6419999999999995</c:v>
                </c:pt>
                <c:pt idx="85">
                  <c:v>4.6710000000000003</c:v>
                </c:pt>
                <c:pt idx="86">
                  <c:v>4.7069999999999999</c:v>
                </c:pt>
                <c:pt idx="87">
                  <c:v>4.6169999999999956</c:v>
                </c:pt>
                <c:pt idx="88">
                  <c:v>4.4450000000000003</c:v>
                </c:pt>
                <c:pt idx="89">
                  <c:v>4.492</c:v>
                </c:pt>
                <c:pt idx="90">
                  <c:v>4.4160000000000004</c:v>
                </c:pt>
                <c:pt idx="91">
                  <c:v>4.4429999999999996</c:v>
                </c:pt>
                <c:pt idx="92">
                  <c:v>4.4989999999999997</c:v>
                </c:pt>
                <c:pt idx="93">
                  <c:v>4.53</c:v>
                </c:pt>
                <c:pt idx="94">
                  <c:v>4.673</c:v>
                </c:pt>
                <c:pt idx="95">
                  <c:v>4.6619999999999955</c:v>
                </c:pt>
                <c:pt idx="96">
                  <c:v>4.5990000000000002</c:v>
                </c:pt>
                <c:pt idx="97">
                  <c:v>4.55</c:v>
                </c:pt>
                <c:pt idx="98">
                  <c:v>4.55</c:v>
                </c:pt>
                <c:pt idx="99">
                  <c:v>4.63</c:v>
                </c:pt>
                <c:pt idx="100">
                  <c:v>4.68</c:v>
                </c:pt>
                <c:pt idx="101">
                  <c:v>4.5780000000000003</c:v>
                </c:pt>
                <c:pt idx="102">
                  <c:v>4.5190000000000001</c:v>
                </c:pt>
                <c:pt idx="103">
                  <c:v>4.4859999999999998</c:v>
                </c:pt>
                <c:pt idx="104">
                  <c:v>4.4009999999999998</c:v>
                </c:pt>
                <c:pt idx="105">
                  <c:v>4.4850000000000003</c:v>
                </c:pt>
                <c:pt idx="106">
                  <c:v>4.4300000000000024</c:v>
                </c:pt>
                <c:pt idx="107">
                  <c:v>4.3539999999999965</c:v>
                </c:pt>
                <c:pt idx="108">
                  <c:v>4.2329999999999997</c:v>
                </c:pt>
                <c:pt idx="109">
                  <c:v>4.2780000000000014</c:v>
                </c:pt>
                <c:pt idx="110">
                  <c:v>4.2050000000000001</c:v>
                </c:pt>
                <c:pt idx="111">
                  <c:v>4.1959999999999864</c:v>
                </c:pt>
                <c:pt idx="112">
                  <c:v>4.1839999999999975</c:v>
                </c:pt>
                <c:pt idx="113">
                  <c:v>4.173</c:v>
                </c:pt>
                <c:pt idx="114">
                  <c:v>4.0579999999999945</c:v>
                </c:pt>
                <c:pt idx="115">
                  <c:v>4.2569999999999997</c:v>
                </c:pt>
                <c:pt idx="116">
                  <c:v>4.5549999999999864</c:v>
                </c:pt>
                <c:pt idx="117">
                  <c:v>4.375</c:v>
                </c:pt>
                <c:pt idx="118">
                  <c:v>4.4370000000000003</c:v>
                </c:pt>
                <c:pt idx="119">
                  <c:v>4.4639999999999995</c:v>
                </c:pt>
                <c:pt idx="120">
                  <c:v>4.4160000000000004</c:v>
                </c:pt>
                <c:pt idx="121">
                  <c:v>4.3539999999999965</c:v>
                </c:pt>
                <c:pt idx="122">
                  <c:v>4.351</c:v>
                </c:pt>
                <c:pt idx="123">
                  <c:v>4.2350000000000003</c:v>
                </c:pt>
                <c:pt idx="124">
                  <c:v>4.133</c:v>
                </c:pt>
                <c:pt idx="125">
                  <c:v>3.9819999999999998</c:v>
                </c:pt>
                <c:pt idx="126">
                  <c:v>4.0659999999999945</c:v>
                </c:pt>
                <c:pt idx="127">
                  <c:v>4.0619999999999985</c:v>
                </c:pt>
                <c:pt idx="128">
                  <c:v>3.8579999999999997</c:v>
                </c:pt>
                <c:pt idx="129">
                  <c:v>4.0619999999999985</c:v>
                </c:pt>
                <c:pt idx="130">
                  <c:v>4.2110000000000003</c:v>
                </c:pt>
                <c:pt idx="131">
                  <c:v>4.2759999999999998</c:v>
                </c:pt>
                <c:pt idx="132">
                  <c:v>4.218</c:v>
                </c:pt>
                <c:pt idx="133">
                  <c:v>4.3669999999999956</c:v>
                </c:pt>
                <c:pt idx="134">
                  <c:v>4.3579999999999854</c:v>
                </c:pt>
                <c:pt idx="135">
                  <c:v>4.5460000000000003</c:v>
                </c:pt>
                <c:pt idx="136">
                  <c:v>4.3539999999999965</c:v>
                </c:pt>
                <c:pt idx="137">
                  <c:v>4.5609999999999955</c:v>
                </c:pt>
                <c:pt idx="138">
                  <c:v>4.593</c:v>
                </c:pt>
                <c:pt idx="139">
                  <c:v>4.6049999999999862</c:v>
                </c:pt>
                <c:pt idx="140">
                  <c:v>4.6929999999999854</c:v>
                </c:pt>
                <c:pt idx="141">
                  <c:v>4.5529999999999955</c:v>
                </c:pt>
                <c:pt idx="142">
                  <c:v>4.6149999999999842</c:v>
                </c:pt>
                <c:pt idx="143">
                  <c:v>4.5289999999999955</c:v>
                </c:pt>
                <c:pt idx="144">
                  <c:v>4.7359999999999998</c:v>
                </c:pt>
                <c:pt idx="145">
                  <c:v>4.734</c:v>
                </c:pt>
                <c:pt idx="146">
                  <c:v>4.9050000000000002</c:v>
                </c:pt>
                <c:pt idx="147">
                  <c:v>4.9710000000000134</c:v>
                </c:pt>
                <c:pt idx="148">
                  <c:v>5.0049999999999955</c:v>
                </c:pt>
                <c:pt idx="149">
                  <c:v>5.0789999999999997</c:v>
                </c:pt>
                <c:pt idx="150">
                  <c:v>4.9649999999999945</c:v>
                </c:pt>
                <c:pt idx="151">
                  <c:v>5.0199999999999996</c:v>
                </c:pt>
                <c:pt idx="152">
                  <c:v>5.0759999999999996</c:v>
                </c:pt>
                <c:pt idx="153">
                  <c:v>4.9290000000000003</c:v>
                </c:pt>
                <c:pt idx="154">
                  <c:v>4.859</c:v>
                </c:pt>
                <c:pt idx="155">
                  <c:v>4.8069999999999995</c:v>
                </c:pt>
                <c:pt idx="156">
                  <c:v>4.7809999999999997</c:v>
                </c:pt>
                <c:pt idx="157">
                  <c:v>4.8609999999999864</c:v>
                </c:pt>
                <c:pt idx="158">
                  <c:v>4.7030000000000003</c:v>
                </c:pt>
                <c:pt idx="159">
                  <c:v>4.7430000000000003</c:v>
                </c:pt>
                <c:pt idx="160">
                  <c:v>4.7639999999999985</c:v>
                </c:pt>
                <c:pt idx="161">
                  <c:v>4.9000000000000004</c:v>
                </c:pt>
                <c:pt idx="162">
                  <c:v>4.8309999999999995</c:v>
                </c:pt>
                <c:pt idx="163">
                  <c:v>4.76</c:v>
                </c:pt>
                <c:pt idx="164">
                  <c:v>4.8439999999999985</c:v>
                </c:pt>
                <c:pt idx="165">
                  <c:v>4.7639999999999985</c:v>
                </c:pt>
                <c:pt idx="166">
                  <c:v>4.7350000000000003</c:v>
                </c:pt>
                <c:pt idx="167">
                  <c:v>4.6399999999999997</c:v>
                </c:pt>
                <c:pt idx="168">
                  <c:v>4.6859999999999955</c:v>
                </c:pt>
                <c:pt idx="169">
                  <c:v>4.6749999999999945</c:v>
                </c:pt>
                <c:pt idx="170">
                  <c:v>4.8870000000000005</c:v>
                </c:pt>
                <c:pt idx="171">
                  <c:v>4.8819999999999997</c:v>
                </c:pt>
                <c:pt idx="172">
                  <c:v>4.9239999999999995</c:v>
                </c:pt>
                <c:pt idx="173">
                  <c:v>4.9660000000000002</c:v>
                </c:pt>
                <c:pt idx="174">
                  <c:v>4.9889999999999999</c:v>
                </c:pt>
                <c:pt idx="175">
                  <c:v>5.1129999999999862</c:v>
                </c:pt>
                <c:pt idx="176">
                  <c:v>5.0919999999999996</c:v>
                </c:pt>
                <c:pt idx="177">
                  <c:v>5.1529999999999854</c:v>
                </c:pt>
                <c:pt idx="178">
                  <c:v>5.1569999999999965</c:v>
                </c:pt>
                <c:pt idx="179">
                  <c:v>5.2219999999999995</c:v>
                </c:pt>
                <c:pt idx="180">
                  <c:v>5.2329999999999997</c:v>
                </c:pt>
                <c:pt idx="181">
                  <c:v>5.1769999999999996</c:v>
                </c:pt>
                <c:pt idx="182">
                  <c:v>5.1289999999999853</c:v>
                </c:pt>
                <c:pt idx="183">
                  <c:v>5.0439999999999996</c:v>
                </c:pt>
                <c:pt idx="184">
                  <c:v>5.0529999999999955</c:v>
                </c:pt>
                <c:pt idx="185">
                  <c:v>5.0279999999999854</c:v>
                </c:pt>
                <c:pt idx="186">
                  <c:v>5.1239999999999855</c:v>
                </c:pt>
                <c:pt idx="187">
                  <c:v>5.0960000000000001</c:v>
                </c:pt>
                <c:pt idx="188">
                  <c:v>4.9260000000000002</c:v>
                </c:pt>
                <c:pt idx="189">
                  <c:v>4.9340000000000002</c:v>
                </c:pt>
                <c:pt idx="190">
                  <c:v>4.9350000000000014</c:v>
                </c:pt>
                <c:pt idx="191">
                  <c:v>4.9589999999999996</c:v>
                </c:pt>
                <c:pt idx="192">
                  <c:v>5.0269999999999975</c:v>
                </c:pt>
                <c:pt idx="193">
                  <c:v>4.9080000000000004</c:v>
                </c:pt>
                <c:pt idx="194">
                  <c:v>4.915</c:v>
                </c:pt>
                <c:pt idx="195">
                  <c:v>4.8309999999999995</c:v>
                </c:pt>
                <c:pt idx="196">
                  <c:v>4.8629999999999853</c:v>
                </c:pt>
                <c:pt idx="197">
                  <c:v>4.79</c:v>
                </c:pt>
                <c:pt idx="198">
                  <c:v>4.7370000000000001</c:v>
                </c:pt>
                <c:pt idx="199">
                  <c:v>4.7</c:v>
                </c:pt>
                <c:pt idx="200">
                  <c:v>4.7379999999999995</c:v>
                </c:pt>
                <c:pt idx="201">
                  <c:v>4.7969999999999997</c:v>
                </c:pt>
                <c:pt idx="202">
                  <c:v>4.6539999999999955</c:v>
                </c:pt>
                <c:pt idx="203">
                  <c:v>4.6819999999999995</c:v>
                </c:pt>
                <c:pt idx="204">
                  <c:v>4.5759999999999996</c:v>
                </c:pt>
                <c:pt idx="205">
                  <c:v>4.6449999999999854</c:v>
                </c:pt>
                <c:pt idx="206">
                  <c:v>4.5239999999999965</c:v>
                </c:pt>
                <c:pt idx="207">
                  <c:v>4.492</c:v>
                </c:pt>
                <c:pt idx="208">
                  <c:v>4.4580000000000002</c:v>
                </c:pt>
                <c:pt idx="209">
                  <c:v>4.5369999999999999</c:v>
                </c:pt>
                <c:pt idx="210">
                  <c:v>4.5149999999999864</c:v>
                </c:pt>
                <c:pt idx="211">
                  <c:v>4.4960000000000004</c:v>
                </c:pt>
                <c:pt idx="212">
                  <c:v>4.6019999999999985</c:v>
                </c:pt>
                <c:pt idx="213">
                  <c:v>4.6059999999999945</c:v>
                </c:pt>
                <c:pt idx="214">
                  <c:v>4.5239999999999965</c:v>
                </c:pt>
                <c:pt idx="215">
                  <c:v>4.5339999999999998</c:v>
                </c:pt>
                <c:pt idx="216">
                  <c:v>4.6909999999999945</c:v>
                </c:pt>
                <c:pt idx="217">
                  <c:v>4.7620000000000005</c:v>
                </c:pt>
                <c:pt idx="218">
                  <c:v>4.7880000000000003</c:v>
                </c:pt>
                <c:pt idx="219">
                  <c:v>4.8569999999999975</c:v>
                </c:pt>
                <c:pt idx="220">
                  <c:v>4.8269999999999955</c:v>
                </c:pt>
                <c:pt idx="221">
                  <c:v>4.8149999999999853</c:v>
                </c:pt>
                <c:pt idx="222">
                  <c:v>4.7389999999999999</c:v>
                </c:pt>
                <c:pt idx="223">
                  <c:v>4.6939999999999955</c:v>
                </c:pt>
                <c:pt idx="224">
                  <c:v>4.6129999999999853</c:v>
                </c:pt>
                <c:pt idx="225">
                  <c:v>4.5969999999999995</c:v>
                </c:pt>
                <c:pt idx="226">
                  <c:v>4.5309999999999997</c:v>
                </c:pt>
                <c:pt idx="227">
                  <c:v>4.5969999999999995</c:v>
                </c:pt>
                <c:pt idx="228">
                  <c:v>4.3710000000000004</c:v>
                </c:pt>
                <c:pt idx="229">
                  <c:v>4.3959999999999955</c:v>
                </c:pt>
                <c:pt idx="230">
                  <c:v>4.3899999999999997</c:v>
                </c:pt>
                <c:pt idx="231">
                  <c:v>4.2649999999999864</c:v>
                </c:pt>
                <c:pt idx="232">
                  <c:v>4.2560000000000002</c:v>
                </c:pt>
                <c:pt idx="233">
                  <c:v>4.399</c:v>
                </c:pt>
                <c:pt idx="234">
                  <c:v>4.226</c:v>
                </c:pt>
                <c:pt idx="235">
                  <c:v>4.21</c:v>
                </c:pt>
                <c:pt idx="236">
                  <c:v>4.2190000000000003</c:v>
                </c:pt>
                <c:pt idx="237">
                  <c:v>4.3380000000000001</c:v>
                </c:pt>
                <c:pt idx="238">
                  <c:v>4.2969999999999997</c:v>
                </c:pt>
                <c:pt idx="239">
                  <c:v>4.3149999999999862</c:v>
                </c:pt>
                <c:pt idx="240">
                  <c:v>4.4180000000000001</c:v>
                </c:pt>
                <c:pt idx="241">
                  <c:v>4.3390000000000004</c:v>
                </c:pt>
                <c:pt idx="242">
                  <c:v>4.2729999999999997</c:v>
                </c:pt>
                <c:pt idx="243">
                  <c:v>4.218</c:v>
                </c:pt>
                <c:pt idx="244">
                  <c:v>4.1429999999999945</c:v>
                </c:pt>
                <c:pt idx="245">
                  <c:v>4.1599999999999975</c:v>
                </c:pt>
                <c:pt idx="246">
                  <c:v>4.2519999999999998</c:v>
                </c:pt>
                <c:pt idx="247">
                  <c:v>4.218</c:v>
                </c:pt>
                <c:pt idx="248">
                  <c:v>4.2869999999999999</c:v>
                </c:pt>
                <c:pt idx="249">
                  <c:v>4.2690000000000001</c:v>
                </c:pt>
                <c:pt idx="250">
                  <c:v>4.4160000000000004</c:v>
                </c:pt>
                <c:pt idx="251">
                  <c:v>4.3659999999999854</c:v>
                </c:pt>
                <c:pt idx="252">
                  <c:v>4.3599999999999985</c:v>
                </c:pt>
                <c:pt idx="253">
                  <c:v>4.4370000000000003</c:v>
                </c:pt>
                <c:pt idx="254">
                  <c:v>4.4400000000000004</c:v>
                </c:pt>
                <c:pt idx="255">
                  <c:v>4.2679999999999945</c:v>
                </c:pt>
                <c:pt idx="256">
                  <c:v>4.2009999999999996</c:v>
                </c:pt>
                <c:pt idx="257">
                  <c:v>4.226</c:v>
                </c:pt>
                <c:pt idx="258">
                  <c:v>4.3310000000000004</c:v>
                </c:pt>
                <c:pt idx="259">
                  <c:v>4.2389999999999999</c:v>
                </c:pt>
                <c:pt idx="260">
                  <c:v>4.181</c:v>
                </c:pt>
                <c:pt idx="261">
                  <c:v>4.0999999999999996</c:v>
                </c:pt>
                <c:pt idx="262">
                  <c:v>4.0759999999999996</c:v>
                </c:pt>
                <c:pt idx="263">
                  <c:v>4.0579999999999945</c:v>
                </c:pt>
                <c:pt idx="264">
                  <c:v>4.0419999999999998</c:v>
                </c:pt>
                <c:pt idx="265">
                  <c:v>4.1979999999999862</c:v>
                </c:pt>
                <c:pt idx="266">
                  <c:v>4.1839999999999975</c:v>
                </c:pt>
                <c:pt idx="267">
                  <c:v>4.1819999999999995</c:v>
                </c:pt>
                <c:pt idx="268">
                  <c:v>4.13</c:v>
                </c:pt>
                <c:pt idx="269">
                  <c:v>4.1679999999999833</c:v>
                </c:pt>
                <c:pt idx="270">
                  <c:v>4.26</c:v>
                </c:pt>
                <c:pt idx="271">
                  <c:v>4.3439999999999985</c:v>
                </c:pt>
                <c:pt idx="272">
                  <c:v>4.3659999999999854</c:v>
                </c:pt>
                <c:pt idx="273">
                  <c:v>4.3289999999999864</c:v>
                </c:pt>
                <c:pt idx="274">
                  <c:v>4.3979999999999864</c:v>
                </c:pt>
                <c:pt idx="275">
                  <c:v>4.4139999999999997</c:v>
                </c:pt>
                <c:pt idx="276">
                  <c:v>4.5380000000000003</c:v>
                </c:pt>
                <c:pt idx="277">
                  <c:v>4.5519999999999996</c:v>
                </c:pt>
                <c:pt idx="278">
                  <c:v>4.6349999999999945</c:v>
                </c:pt>
                <c:pt idx="279">
                  <c:v>4.6839999999999975</c:v>
                </c:pt>
                <c:pt idx="280">
                  <c:v>4.7439999999999998</c:v>
                </c:pt>
                <c:pt idx="281">
                  <c:v>4.6059999999999945</c:v>
                </c:pt>
                <c:pt idx="282">
                  <c:v>4.548</c:v>
                </c:pt>
                <c:pt idx="283">
                  <c:v>4.585</c:v>
                </c:pt>
                <c:pt idx="284">
                  <c:v>4.57</c:v>
                </c:pt>
                <c:pt idx="285">
                  <c:v>4.6109999999999864</c:v>
                </c:pt>
                <c:pt idx="286">
                  <c:v>4.7480000000000002</c:v>
                </c:pt>
                <c:pt idx="287">
                  <c:v>4.71</c:v>
                </c:pt>
                <c:pt idx="288">
                  <c:v>4.6479999999999864</c:v>
                </c:pt>
                <c:pt idx="289">
                  <c:v>4.5819999999999999</c:v>
                </c:pt>
                <c:pt idx="290">
                  <c:v>4.6119999999999965</c:v>
                </c:pt>
                <c:pt idx="291">
                  <c:v>4.593</c:v>
                </c:pt>
                <c:pt idx="292">
                  <c:v>4.7059999999999995</c:v>
                </c:pt>
                <c:pt idx="293">
                  <c:v>4.75</c:v>
                </c:pt>
                <c:pt idx="294">
                  <c:v>4.6109999999999864</c:v>
                </c:pt>
                <c:pt idx="295">
                  <c:v>4.5510000000000002</c:v>
                </c:pt>
                <c:pt idx="296">
                  <c:v>4.5019999999999998</c:v>
                </c:pt>
                <c:pt idx="297">
                  <c:v>4.5369999999999999</c:v>
                </c:pt>
                <c:pt idx="298">
                  <c:v>4.577</c:v>
                </c:pt>
                <c:pt idx="299">
                  <c:v>4.4980000000000002</c:v>
                </c:pt>
                <c:pt idx="300">
                  <c:v>4.5229999999999864</c:v>
                </c:pt>
                <c:pt idx="301">
                  <c:v>4.5629999999999864</c:v>
                </c:pt>
                <c:pt idx="302">
                  <c:v>4.6479999999999864</c:v>
                </c:pt>
                <c:pt idx="303">
                  <c:v>4.6899999999999995</c:v>
                </c:pt>
                <c:pt idx="304">
                  <c:v>4.5939999999999985</c:v>
                </c:pt>
                <c:pt idx="305">
                  <c:v>4.585</c:v>
                </c:pt>
                <c:pt idx="306">
                  <c:v>4.5199999999999996</c:v>
                </c:pt>
                <c:pt idx="307">
                  <c:v>4.5590000000000002</c:v>
                </c:pt>
                <c:pt idx="308">
                  <c:v>4.53</c:v>
                </c:pt>
                <c:pt idx="309">
                  <c:v>4.4690000000000003</c:v>
                </c:pt>
                <c:pt idx="310">
                  <c:v>4.5590000000000002</c:v>
                </c:pt>
                <c:pt idx="311">
                  <c:v>4.6819999999999995</c:v>
                </c:pt>
                <c:pt idx="312">
                  <c:v>4.7320000000000002</c:v>
                </c:pt>
                <c:pt idx="313">
                  <c:v>4.7409999999999997</c:v>
                </c:pt>
                <c:pt idx="314">
                  <c:v>4.8019999999999996</c:v>
                </c:pt>
                <c:pt idx="315">
                  <c:v>4.9039999999999999</c:v>
                </c:pt>
                <c:pt idx="316">
                  <c:v>4.9059999999999997</c:v>
                </c:pt>
                <c:pt idx="317">
                  <c:v>4.9859999999999998</c:v>
                </c:pt>
                <c:pt idx="318">
                  <c:v>5.0019999999999998</c:v>
                </c:pt>
                <c:pt idx="319">
                  <c:v>4.9690000000000003</c:v>
                </c:pt>
                <c:pt idx="320">
                  <c:v>4.8760000000000003</c:v>
                </c:pt>
                <c:pt idx="321">
                  <c:v>4.891</c:v>
                </c:pt>
                <c:pt idx="322">
                  <c:v>4.7770000000000001</c:v>
                </c:pt>
                <c:pt idx="323">
                  <c:v>4.819</c:v>
                </c:pt>
                <c:pt idx="324">
                  <c:v>4.7830000000000004</c:v>
                </c:pt>
                <c:pt idx="325">
                  <c:v>4.9039999999999999</c:v>
                </c:pt>
                <c:pt idx="326">
                  <c:v>4.9690000000000003</c:v>
                </c:pt>
                <c:pt idx="327">
                  <c:v>4.9969999999999999</c:v>
                </c:pt>
                <c:pt idx="328">
                  <c:v>5.1029999999999864</c:v>
                </c:pt>
                <c:pt idx="329">
                  <c:v>5.0669999999999975</c:v>
                </c:pt>
                <c:pt idx="330">
                  <c:v>5.1149999999999842</c:v>
                </c:pt>
                <c:pt idx="331">
                  <c:v>5.1109999999999864</c:v>
                </c:pt>
                <c:pt idx="332">
                  <c:v>5.0869999999999997</c:v>
                </c:pt>
                <c:pt idx="333">
                  <c:v>5.1669999999999945</c:v>
                </c:pt>
                <c:pt idx="334">
                  <c:v>5.234</c:v>
                </c:pt>
                <c:pt idx="335">
                  <c:v>5.2910000000000004</c:v>
                </c:pt>
                <c:pt idx="336">
                  <c:v>5.391</c:v>
                </c:pt>
                <c:pt idx="337">
                  <c:v>5.4829999999999997</c:v>
                </c:pt>
                <c:pt idx="338">
                  <c:v>5.5239999999999965</c:v>
                </c:pt>
                <c:pt idx="339">
                  <c:v>5.4630000000000001</c:v>
                </c:pt>
                <c:pt idx="340">
                  <c:v>5.5469999999999997</c:v>
                </c:pt>
                <c:pt idx="341">
                  <c:v>5.4879999999999995</c:v>
                </c:pt>
                <c:pt idx="342">
                  <c:v>5.3069999999999995</c:v>
                </c:pt>
                <c:pt idx="343">
                  <c:v>5.1979999999999862</c:v>
                </c:pt>
                <c:pt idx="344">
                  <c:v>5.1839999999999975</c:v>
                </c:pt>
                <c:pt idx="345">
                  <c:v>5.2229999999999945</c:v>
                </c:pt>
                <c:pt idx="346">
                  <c:v>5.0759999999999996</c:v>
                </c:pt>
                <c:pt idx="347">
                  <c:v>5.08</c:v>
                </c:pt>
                <c:pt idx="348">
                  <c:v>5.0359999999999996</c:v>
                </c:pt>
                <c:pt idx="349">
                  <c:v>4.95</c:v>
                </c:pt>
                <c:pt idx="350">
                  <c:v>4.8669999999999956</c:v>
                </c:pt>
                <c:pt idx="351">
                  <c:v>5.09</c:v>
                </c:pt>
                <c:pt idx="352">
                  <c:v>5.0110000000000001</c:v>
                </c:pt>
                <c:pt idx="353">
                  <c:v>4.9539999999999997</c:v>
                </c:pt>
                <c:pt idx="354">
                  <c:v>5.077</c:v>
                </c:pt>
                <c:pt idx="355">
                  <c:v>4.8890000000000002</c:v>
                </c:pt>
                <c:pt idx="356">
                  <c:v>4.8460000000000001</c:v>
                </c:pt>
                <c:pt idx="357">
                  <c:v>4.8649999999999842</c:v>
                </c:pt>
                <c:pt idx="358">
                  <c:v>4.7370000000000001</c:v>
                </c:pt>
                <c:pt idx="359">
                  <c:v>4.6349999999999945</c:v>
                </c:pt>
                <c:pt idx="360">
                  <c:v>4.5639999999999965</c:v>
                </c:pt>
                <c:pt idx="361">
                  <c:v>4.6370000000000005</c:v>
                </c:pt>
                <c:pt idx="362">
                  <c:v>4.641</c:v>
                </c:pt>
                <c:pt idx="363">
                  <c:v>4.7910000000000004</c:v>
                </c:pt>
                <c:pt idx="364">
                  <c:v>4.6399999999999997</c:v>
                </c:pt>
                <c:pt idx="365">
                  <c:v>4.5569999999999995</c:v>
                </c:pt>
                <c:pt idx="366">
                  <c:v>4.4059999999999997</c:v>
                </c:pt>
                <c:pt idx="367">
                  <c:v>4.4239999999999995</c:v>
                </c:pt>
                <c:pt idx="368">
                  <c:v>4.4390000000000134</c:v>
                </c:pt>
                <c:pt idx="369">
                  <c:v>4.5289999999999955</c:v>
                </c:pt>
                <c:pt idx="370">
                  <c:v>4.4729999999999999</c:v>
                </c:pt>
                <c:pt idx="371">
                  <c:v>4.4300000000000024</c:v>
                </c:pt>
                <c:pt idx="372">
                  <c:v>4.6029999999999864</c:v>
                </c:pt>
                <c:pt idx="373">
                  <c:v>4.6869999999999985</c:v>
                </c:pt>
                <c:pt idx="374">
                  <c:v>4.4690000000000003</c:v>
                </c:pt>
                <c:pt idx="375">
                  <c:v>4.3269999999999955</c:v>
                </c:pt>
                <c:pt idx="376">
                  <c:v>4.3279999999999843</c:v>
                </c:pt>
                <c:pt idx="377">
                  <c:v>4.2910000000000004</c:v>
                </c:pt>
                <c:pt idx="378">
                  <c:v>4.4109999999999996</c:v>
                </c:pt>
                <c:pt idx="379">
                  <c:v>4.45</c:v>
                </c:pt>
                <c:pt idx="380">
                  <c:v>4.41</c:v>
                </c:pt>
                <c:pt idx="381">
                  <c:v>4.7290000000000001</c:v>
                </c:pt>
                <c:pt idx="382">
                  <c:v>4.782</c:v>
                </c:pt>
                <c:pt idx="383">
                  <c:v>4.742</c:v>
                </c:pt>
                <c:pt idx="384">
                  <c:v>4.58</c:v>
                </c:pt>
                <c:pt idx="385">
                  <c:v>4.7729999999999997</c:v>
                </c:pt>
                <c:pt idx="386">
                  <c:v>4.9239999999999995</c:v>
                </c:pt>
                <c:pt idx="387">
                  <c:v>4.9859999999999998</c:v>
                </c:pt>
                <c:pt idx="388">
                  <c:v>4.992</c:v>
                </c:pt>
                <c:pt idx="389">
                  <c:v>5.2480000000000002</c:v>
                </c:pt>
                <c:pt idx="390">
                  <c:v>5.1479999999999864</c:v>
                </c:pt>
                <c:pt idx="391">
                  <c:v>5.0350000000000001</c:v>
                </c:pt>
                <c:pt idx="392">
                  <c:v>4.9630000000000001</c:v>
                </c:pt>
                <c:pt idx="393">
                  <c:v>4.8939999999999975</c:v>
                </c:pt>
                <c:pt idx="394">
                  <c:v>5.04</c:v>
                </c:pt>
                <c:pt idx="395">
                  <c:v>4.9939999999999998</c:v>
                </c:pt>
                <c:pt idx="396">
                  <c:v>4.8380000000000001</c:v>
                </c:pt>
                <c:pt idx="397">
                  <c:v>4.6829999999999945</c:v>
                </c:pt>
                <c:pt idx="398">
                  <c:v>4.5750000000000002</c:v>
                </c:pt>
                <c:pt idx="399">
                  <c:v>4.6019999999999985</c:v>
                </c:pt>
                <c:pt idx="400">
                  <c:v>4.4800000000000004</c:v>
                </c:pt>
                <c:pt idx="401">
                  <c:v>4.3810000000000002</c:v>
                </c:pt>
                <c:pt idx="402">
                  <c:v>4.5999999999999996</c:v>
                </c:pt>
                <c:pt idx="403">
                  <c:v>4.6049999999999862</c:v>
                </c:pt>
                <c:pt idx="404">
                  <c:v>4.5460000000000003</c:v>
                </c:pt>
                <c:pt idx="405">
                  <c:v>4.4050000000000002</c:v>
                </c:pt>
                <c:pt idx="406">
                  <c:v>4.4660000000000002</c:v>
                </c:pt>
                <c:pt idx="407">
                  <c:v>4.67</c:v>
                </c:pt>
                <c:pt idx="408">
                  <c:v>4.3579999999999854</c:v>
                </c:pt>
                <c:pt idx="409">
                  <c:v>4.5239999999999965</c:v>
                </c:pt>
                <c:pt idx="410">
                  <c:v>4.1899999999999995</c:v>
                </c:pt>
                <c:pt idx="411">
                  <c:v>4.0709999999999997</c:v>
                </c:pt>
                <c:pt idx="412">
                  <c:v>3.8579999999999997</c:v>
                </c:pt>
                <c:pt idx="413">
                  <c:v>3.7680000000000002</c:v>
                </c:pt>
                <c:pt idx="414">
                  <c:v>3.4189999999999987</c:v>
                </c:pt>
                <c:pt idx="415">
                  <c:v>3.5979999999999999</c:v>
                </c:pt>
                <c:pt idx="416">
                  <c:v>3.1779999999999999</c:v>
                </c:pt>
                <c:pt idx="417">
                  <c:v>3.0519999999999987</c:v>
                </c:pt>
                <c:pt idx="418">
                  <c:v>3.0349999999999997</c:v>
                </c:pt>
                <c:pt idx="419">
                  <c:v>3.1349999999999998</c:v>
                </c:pt>
                <c:pt idx="420">
                  <c:v>3.2970000000000002</c:v>
                </c:pt>
                <c:pt idx="421">
                  <c:v>3.6859999999999999</c:v>
                </c:pt>
                <c:pt idx="422">
                  <c:v>3.7040000000000002</c:v>
                </c:pt>
                <c:pt idx="423">
                  <c:v>3.7349999999999999</c:v>
                </c:pt>
                <c:pt idx="424">
                  <c:v>3.5579999999999998</c:v>
                </c:pt>
                <c:pt idx="425">
                  <c:v>3.4149999999999987</c:v>
                </c:pt>
                <c:pt idx="426">
                  <c:v>3.6230000000000002</c:v>
                </c:pt>
                <c:pt idx="427">
                  <c:v>3.0640000000000001</c:v>
                </c:pt>
                <c:pt idx="428">
                  <c:v>2.9489999999999998</c:v>
                </c:pt>
                <c:pt idx="429">
                  <c:v>3.028</c:v>
                </c:pt>
                <c:pt idx="430">
                  <c:v>3.286</c:v>
                </c:pt>
                <c:pt idx="431">
                  <c:v>3.4239999999999999</c:v>
                </c:pt>
                <c:pt idx="432">
                  <c:v>3.2880000000000011</c:v>
                </c:pt>
                <c:pt idx="433">
                  <c:v>3.3569999999999967</c:v>
                </c:pt>
                <c:pt idx="434">
                  <c:v>3.4870000000000001</c:v>
                </c:pt>
                <c:pt idx="435">
                  <c:v>3.5529999999999977</c:v>
                </c:pt>
                <c:pt idx="436">
                  <c:v>3.7290000000000001</c:v>
                </c:pt>
                <c:pt idx="437">
                  <c:v>3.5369999999999977</c:v>
                </c:pt>
                <c:pt idx="438">
                  <c:v>3.7269999999999999</c:v>
                </c:pt>
                <c:pt idx="439">
                  <c:v>3.7469999999999999</c:v>
                </c:pt>
                <c:pt idx="440">
                  <c:v>3.9219999999999997</c:v>
                </c:pt>
                <c:pt idx="441">
                  <c:v>3.9739999999999998</c:v>
                </c:pt>
                <c:pt idx="442">
                  <c:v>3.8099999999999987</c:v>
                </c:pt>
                <c:pt idx="443">
                  <c:v>3.6870000000000012</c:v>
                </c:pt>
                <c:pt idx="444">
                  <c:v>3.7290000000000001</c:v>
                </c:pt>
                <c:pt idx="445">
                  <c:v>3.7410000000000001</c:v>
                </c:pt>
                <c:pt idx="446">
                  <c:v>3.8129999999999931</c:v>
                </c:pt>
                <c:pt idx="447">
                  <c:v>3.9630000000000001</c:v>
                </c:pt>
                <c:pt idx="448">
                  <c:v>3.8009999999999997</c:v>
                </c:pt>
                <c:pt idx="449">
                  <c:v>3.7970000000000002</c:v>
                </c:pt>
                <c:pt idx="450">
                  <c:v>3.6790000000000003</c:v>
                </c:pt>
                <c:pt idx="451">
                  <c:v>3.6419999999999999</c:v>
                </c:pt>
                <c:pt idx="452">
                  <c:v>3.5549999999999997</c:v>
                </c:pt>
                <c:pt idx="453">
                  <c:v>3.6240000000000001</c:v>
                </c:pt>
                <c:pt idx="454">
                  <c:v>3.61</c:v>
                </c:pt>
                <c:pt idx="455">
                  <c:v>3.7410000000000001</c:v>
                </c:pt>
                <c:pt idx="456">
                  <c:v>3.61</c:v>
                </c:pt>
                <c:pt idx="457">
                  <c:v>3.4389999999999987</c:v>
                </c:pt>
                <c:pt idx="458">
                  <c:v>3.4529999999999967</c:v>
                </c:pt>
                <c:pt idx="459">
                  <c:v>3.5989999999999998</c:v>
                </c:pt>
                <c:pt idx="460">
                  <c:v>3.6749999999999998</c:v>
                </c:pt>
                <c:pt idx="461">
                  <c:v>3.6189999999999998</c:v>
                </c:pt>
                <c:pt idx="462">
                  <c:v>3.8849999999999998</c:v>
                </c:pt>
                <c:pt idx="463">
                  <c:v>3.7949999999999999</c:v>
                </c:pt>
                <c:pt idx="464">
                  <c:v>3.6379999999999999</c:v>
                </c:pt>
                <c:pt idx="465">
                  <c:v>3.5449999999999999</c:v>
                </c:pt>
                <c:pt idx="466">
                  <c:v>3.7090000000000001</c:v>
                </c:pt>
                <c:pt idx="467">
                  <c:v>3.8589999999999987</c:v>
                </c:pt>
                <c:pt idx="468">
                  <c:v>3.7759999999999998</c:v>
                </c:pt>
                <c:pt idx="469">
                  <c:v>3.9949999999999997</c:v>
                </c:pt>
                <c:pt idx="470">
                  <c:v>4.0149999999999864</c:v>
                </c:pt>
                <c:pt idx="471">
                  <c:v>4.0629999999999864</c:v>
                </c:pt>
                <c:pt idx="472">
                  <c:v>3.9379999999999997</c:v>
                </c:pt>
                <c:pt idx="473">
                  <c:v>3.9210000000000003</c:v>
                </c:pt>
                <c:pt idx="474">
                  <c:v>3.9109999999999987</c:v>
                </c:pt>
                <c:pt idx="475">
                  <c:v>3.883</c:v>
                </c:pt>
                <c:pt idx="476">
                  <c:v>4.0419999999999998</c:v>
                </c:pt>
                <c:pt idx="477">
                  <c:v>4.1719999999999997</c:v>
                </c:pt>
                <c:pt idx="478">
                  <c:v>4.0309999999999997</c:v>
                </c:pt>
                <c:pt idx="479">
                  <c:v>4.0629999999999864</c:v>
                </c:pt>
                <c:pt idx="480">
                  <c:v>4.0979999999999945</c:v>
                </c:pt>
                <c:pt idx="481">
                  <c:v>3.9549999999999987</c:v>
                </c:pt>
                <c:pt idx="482">
                  <c:v>4.0369999999999999</c:v>
                </c:pt>
                <c:pt idx="483">
                  <c:v>3.92</c:v>
                </c:pt>
                <c:pt idx="484">
                  <c:v>4.0449999999999955</c:v>
                </c:pt>
                <c:pt idx="485">
                  <c:v>3.984</c:v>
                </c:pt>
                <c:pt idx="486">
                  <c:v>4.0439999999999996</c:v>
                </c:pt>
                <c:pt idx="487">
                  <c:v>3.8519999999999968</c:v>
                </c:pt>
                <c:pt idx="488">
                  <c:v>3.8309999999999977</c:v>
                </c:pt>
                <c:pt idx="489">
                  <c:v>3.7509999999999999</c:v>
                </c:pt>
                <c:pt idx="490">
                  <c:v>3.55</c:v>
                </c:pt>
                <c:pt idx="491">
                  <c:v>3.581</c:v>
                </c:pt>
                <c:pt idx="492">
                  <c:v>3.5129999999999977</c:v>
                </c:pt>
                <c:pt idx="493">
                  <c:v>3.4630000000000001</c:v>
                </c:pt>
                <c:pt idx="494">
                  <c:v>3.544</c:v>
                </c:pt>
                <c:pt idx="495">
                  <c:v>3.383</c:v>
                </c:pt>
                <c:pt idx="496">
                  <c:v>3.3539999999999988</c:v>
                </c:pt>
                <c:pt idx="497">
                  <c:v>3.3319999999999967</c:v>
                </c:pt>
                <c:pt idx="498">
                  <c:v>3.3319999999999967</c:v>
                </c:pt>
                <c:pt idx="499">
                  <c:v>3.4369999999999967</c:v>
                </c:pt>
                <c:pt idx="500">
                  <c:v>3.3249999999999997</c:v>
                </c:pt>
                <c:pt idx="501">
                  <c:v>3.2240000000000002</c:v>
                </c:pt>
                <c:pt idx="502">
                  <c:v>3.1219999999999999</c:v>
                </c:pt>
                <c:pt idx="503">
                  <c:v>2.9749999999999988</c:v>
                </c:pt>
                <c:pt idx="504">
                  <c:v>2.9009999999999998</c:v>
                </c:pt>
                <c:pt idx="505">
                  <c:v>3.008</c:v>
                </c:pt>
                <c:pt idx="506">
                  <c:v>3.125</c:v>
                </c:pt>
                <c:pt idx="507">
                  <c:v>3.1269999999999998</c:v>
                </c:pt>
                <c:pt idx="508">
                  <c:v>3.0419999999999998</c:v>
                </c:pt>
                <c:pt idx="509">
                  <c:v>2.9709999999999988</c:v>
                </c:pt>
                <c:pt idx="510">
                  <c:v>2.8659999999999997</c:v>
                </c:pt>
                <c:pt idx="511">
                  <c:v>2.9449999999999998</c:v>
                </c:pt>
                <c:pt idx="512">
                  <c:v>2.9509999999999987</c:v>
                </c:pt>
                <c:pt idx="513">
                  <c:v>3.0759999999999987</c:v>
                </c:pt>
                <c:pt idx="514">
                  <c:v>2.9769999999999968</c:v>
                </c:pt>
                <c:pt idx="515">
                  <c:v>3.2040000000000002</c:v>
                </c:pt>
                <c:pt idx="516">
                  <c:v>3.3859999999999997</c:v>
                </c:pt>
                <c:pt idx="517">
                  <c:v>3.347</c:v>
                </c:pt>
                <c:pt idx="518">
                  <c:v>3.4129999999999967</c:v>
                </c:pt>
                <c:pt idx="519">
                  <c:v>3.5179999999999998</c:v>
                </c:pt>
                <c:pt idx="520">
                  <c:v>3.5569999999999977</c:v>
                </c:pt>
                <c:pt idx="521">
                  <c:v>3.5089999999999999</c:v>
                </c:pt>
                <c:pt idx="522">
                  <c:v>3.3959999999999977</c:v>
                </c:pt>
                <c:pt idx="523">
                  <c:v>3.5119999999999987</c:v>
                </c:pt>
                <c:pt idx="524">
                  <c:v>3.609</c:v>
                </c:pt>
                <c:pt idx="525">
                  <c:v>3.6949999999999998</c:v>
                </c:pt>
                <c:pt idx="526">
                  <c:v>3.65</c:v>
                </c:pt>
                <c:pt idx="527">
                  <c:v>3.8189999999999977</c:v>
                </c:pt>
                <c:pt idx="528">
                  <c:v>3.8679999999999999</c:v>
                </c:pt>
                <c:pt idx="529">
                  <c:v>3.8049999999999997</c:v>
                </c:pt>
                <c:pt idx="530">
                  <c:v>3.6159999999999997</c:v>
                </c:pt>
                <c:pt idx="531">
                  <c:v>3.629</c:v>
                </c:pt>
                <c:pt idx="532">
                  <c:v>3.5470000000000002</c:v>
                </c:pt>
                <c:pt idx="533">
                  <c:v>3.5089999999999999</c:v>
                </c:pt>
                <c:pt idx="534">
                  <c:v>3.6109999999999998</c:v>
                </c:pt>
                <c:pt idx="535">
                  <c:v>3.7189999999999999</c:v>
                </c:pt>
                <c:pt idx="536">
                  <c:v>3.8079999999999998</c:v>
                </c:pt>
                <c:pt idx="537">
                  <c:v>3.6</c:v>
                </c:pt>
                <c:pt idx="538">
                  <c:v>3.5270000000000001</c:v>
                </c:pt>
                <c:pt idx="539">
                  <c:v>3.4299999999999997</c:v>
                </c:pt>
                <c:pt idx="540">
                  <c:v>3.383</c:v>
                </c:pt>
              </c:numCache>
            </c:numRef>
          </c:val>
        </c:ser>
        <c:marker val="1"/>
        <c:axId val="162326016"/>
        <c:axId val="162327552"/>
      </c:lineChart>
      <c:lineChart>
        <c:grouping val="standard"/>
        <c:ser>
          <c:idx val="3"/>
          <c:order val="2"/>
          <c:tx>
            <c:strRef>
              <c:f>'gov 10 yr'!$K$1</c:f>
              <c:strCache>
                <c:ptCount val="1"/>
                <c:pt idx="0">
                  <c:v>Japan</c:v>
                </c:pt>
              </c:strCache>
            </c:strRef>
          </c:tx>
          <c:spPr>
            <a:ln>
              <a:solidFill>
                <a:srgbClr val="AA9D71"/>
              </a:solidFill>
            </a:ln>
          </c:spPr>
          <c:marker>
            <c:symbol val="none"/>
          </c:marker>
          <c:cat>
            <c:numRef>
              <c:f>'gov 10 yr'!$B$4:$B$550</c:f>
              <c:numCache>
                <c:formatCode>dd/mm/yyyy</c:formatCode>
                <c:ptCount val="547"/>
                <c:pt idx="0" formatCode="dd\.mm\.yyyy">
                  <c:v>36889</c:v>
                </c:pt>
                <c:pt idx="1">
                  <c:v>36896</c:v>
                </c:pt>
                <c:pt idx="2">
                  <c:v>36903</c:v>
                </c:pt>
                <c:pt idx="3">
                  <c:v>36910</c:v>
                </c:pt>
                <c:pt idx="4">
                  <c:v>36917</c:v>
                </c:pt>
                <c:pt idx="5">
                  <c:v>36924</c:v>
                </c:pt>
                <c:pt idx="6">
                  <c:v>36931</c:v>
                </c:pt>
                <c:pt idx="7">
                  <c:v>36938</c:v>
                </c:pt>
                <c:pt idx="8">
                  <c:v>36945</c:v>
                </c:pt>
                <c:pt idx="9">
                  <c:v>36952</c:v>
                </c:pt>
                <c:pt idx="10">
                  <c:v>36959</c:v>
                </c:pt>
                <c:pt idx="11">
                  <c:v>36966</c:v>
                </c:pt>
                <c:pt idx="12">
                  <c:v>36973</c:v>
                </c:pt>
                <c:pt idx="13">
                  <c:v>36980</c:v>
                </c:pt>
                <c:pt idx="14">
                  <c:v>36987</c:v>
                </c:pt>
                <c:pt idx="15">
                  <c:v>36994</c:v>
                </c:pt>
                <c:pt idx="16">
                  <c:v>37001</c:v>
                </c:pt>
                <c:pt idx="17">
                  <c:v>37008</c:v>
                </c:pt>
                <c:pt idx="18">
                  <c:v>37015</c:v>
                </c:pt>
                <c:pt idx="19">
                  <c:v>37022</c:v>
                </c:pt>
                <c:pt idx="20">
                  <c:v>37029</c:v>
                </c:pt>
                <c:pt idx="21">
                  <c:v>37036</c:v>
                </c:pt>
                <c:pt idx="22">
                  <c:v>37043</c:v>
                </c:pt>
                <c:pt idx="23">
                  <c:v>37050</c:v>
                </c:pt>
                <c:pt idx="24">
                  <c:v>37057</c:v>
                </c:pt>
                <c:pt idx="25">
                  <c:v>37064</c:v>
                </c:pt>
                <c:pt idx="26">
                  <c:v>37071</c:v>
                </c:pt>
                <c:pt idx="27">
                  <c:v>37078</c:v>
                </c:pt>
                <c:pt idx="28">
                  <c:v>37085</c:v>
                </c:pt>
                <c:pt idx="29">
                  <c:v>37092</c:v>
                </c:pt>
                <c:pt idx="30">
                  <c:v>37099</c:v>
                </c:pt>
                <c:pt idx="31">
                  <c:v>37106</c:v>
                </c:pt>
                <c:pt idx="32">
                  <c:v>37113</c:v>
                </c:pt>
                <c:pt idx="33">
                  <c:v>37120</c:v>
                </c:pt>
                <c:pt idx="34">
                  <c:v>37127</c:v>
                </c:pt>
                <c:pt idx="35">
                  <c:v>37134</c:v>
                </c:pt>
                <c:pt idx="36">
                  <c:v>37141</c:v>
                </c:pt>
                <c:pt idx="37">
                  <c:v>37148</c:v>
                </c:pt>
                <c:pt idx="38">
                  <c:v>37155</c:v>
                </c:pt>
                <c:pt idx="39">
                  <c:v>37162</c:v>
                </c:pt>
                <c:pt idx="40">
                  <c:v>37169</c:v>
                </c:pt>
                <c:pt idx="41">
                  <c:v>37176</c:v>
                </c:pt>
                <c:pt idx="42">
                  <c:v>37183</c:v>
                </c:pt>
                <c:pt idx="43">
                  <c:v>37190</c:v>
                </c:pt>
                <c:pt idx="44">
                  <c:v>37197</c:v>
                </c:pt>
                <c:pt idx="45">
                  <c:v>37204</c:v>
                </c:pt>
                <c:pt idx="46">
                  <c:v>37211</c:v>
                </c:pt>
                <c:pt idx="47">
                  <c:v>37218</c:v>
                </c:pt>
                <c:pt idx="48">
                  <c:v>37225</c:v>
                </c:pt>
                <c:pt idx="49">
                  <c:v>37232</c:v>
                </c:pt>
                <c:pt idx="50">
                  <c:v>37239</c:v>
                </c:pt>
                <c:pt idx="51">
                  <c:v>37246</c:v>
                </c:pt>
                <c:pt idx="52">
                  <c:v>37253</c:v>
                </c:pt>
                <c:pt idx="53">
                  <c:v>37260</c:v>
                </c:pt>
                <c:pt idx="54">
                  <c:v>37267</c:v>
                </c:pt>
                <c:pt idx="55">
                  <c:v>37274</c:v>
                </c:pt>
                <c:pt idx="56">
                  <c:v>37281</c:v>
                </c:pt>
                <c:pt idx="57">
                  <c:v>37288</c:v>
                </c:pt>
                <c:pt idx="58">
                  <c:v>37295</c:v>
                </c:pt>
                <c:pt idx="59">
                  <c:v>37302</c:v>
                </c:pt>
                <c:pt idx="60">
                  <c:v>37309</c:v>
                </c:pt>
                <c:pt idx="61">
                  <c:v>37316</c:v>
                </c:pt>
                <c:pt idx="62">
                  <c:v>37323</c:v>
                </c:pt>
                <c:pt idx="63">
                  <c:v>37330</c:v>
                </c:pt>
                <c:pt idx="64">
                  <c:v>37337</c:v>
                </c:pt>
                <c:pt idx="65">
                  <c:v>37344</c:v>
                </c:pt>
                <c:pt idx="66">
                  <c:v>37351</c:v>
                </c:pt>
                <c:pt idx="67">
                  <c:v>37358</c:v>
                </c:pt>
                <c:pt idx="68">
                  <c:v>37365</c:v>
                </c:pt>
                <c:pt idx="69">
                  <c:v>37372</c:v>
                </c:pt>
                <c:pt idx="70">
                  <c:v>37379</c:v>
                </c:pt>
                <c:pt idx="71">
                  <c:v>37386</c:v>
                </c:pt>
                <c:pt idx="72">
                  <c:v>37393</c:v>
                </c:pt>
                <c:pt idx="73">
                  <c:v>37400</c:v>
                </c:pt>
                <c:pt idx="74">
                  <c:v>37407</c:v>
                </c:pt>
                <c:pt idx="75">
                  <c:v>37414</c:v>
                </c:pt>
                <c:pt idx="76">
                  <c:v>37421</c:v>
                </c:pt>
                <c:pt idx="77">
                  <c:v>37428</c:v>
                </c:pt>
                <c:pt idx="78">
                  <c:v>37435</c:v>
                </c:pt>
                <c:pt idx="79">
                  <c:v>37442</c:v>
                </c:pt>
                <c:pt idx="80">
                  <c:v>37449</c:v>
                </c:pt>
                <c:pt idx="81">
                  <c:v>37456</c:v>
                </c:pt>
                <c:pt idx="82">
                  <c:v>37463</c:v>
                </c:pt>
                <c:pt idx="83">
                  <c:v>37470</c:v>
                </c:pt>
                <c:pt idx="84">
                  <c:v>37477</c:v>
                </c:pt>
                <c:pt idx="85">
                  <c:v>37484</c:v>
                </c:pt>
                <c:pt idx="86">
                  <c:v>37491</c:v>
                </c:pt>
                <c:pt idx="87">
                  <c:v>37498</c:v>
                </c:pt>
                <c:pt idx="88">
                  <c:v>37505</c:v>
                </c:pt>
                <c:pt idx="89">
                  <c:v>37512</c:v>
                </c:pt>
                <c:pt idx="90">
                  <c:v>37519</c:v>
                </c:pt>
                <c:pt idx="91">
                  <c:v>37526</c:v>
                </c:pt>
                <c:pt idx="92">
                  <c:v>37533</c:v>
                </c:pt>
                <c:pt idx="93">
                  <c:v>37540</c:v>
                </c:pt>
                <c:pt idx="94">
                  <c:v>37547</c:v>
                </c:pt>
                <c:pt idx="95">
                  <c:v>37554</c:v>
                </c:pt>
                <c:pt idx="96">
                  <c:v>37561</c:v>
                </c:pt>
                <c:pt idx="97">
                  <c:v>37568</c:v>
                </c:pt>
                <c:pt idx="98">
                  <c:v>37575</c:v>
                </c:pt>
                <c:pt idx="99">
                  <c:v>37582</c:v>
                </c:pt>
                <c:pt idx="100">
                  <c:v>37589</c:v>
                </c:pt>
                <c:pt idx="101">
                  <c:v>37596</c:v>
                </c:pt>
                <c:pt idx="102">
                  <c:v>37603</c:v>
                </c:pt>
                <c:pt idx="103">
                  <c:v>37610</c:v>
                </c:pt>
                <c:pt idx="104">
                  <c:v>37617</c:v>
                </c:pt>
                <c:pt idx="105">
                  <c:v>37624</c:v>
                </c:pt>
                <c:pt idx="106">
                  <c:v>37631</c:v>
                </c:pt>
                <c:pt idx="107">
                  <c:v>37638</c:v>
                </c:pt>
                <c:pt idx="108">
                  <c:v>37645</c:v>
                </c:pt>
                <c:pt idx="109">
                  <c:v>37652</c:v>
                </c:pt>
                <c:pt idx="110">
                  <c:v>37659</c:v>
                </c:pt>
                <c:pt idx="111">
                  <c:v>37666</c:v>
                </c:pt>
                <c:pt idx="112">
                  <c:v>37673</c:v>
                </c:pt>
                <c:pt idx="113">
                  <c:v>37680</c:v>
                </c:pt>
                <c:pt idx="114">
                  <c:v>37687</c:v>
                </c:pt>
                <c:pt idx="115">
                  <c:v>37694</c:v>
                </c:pt>
                <c:pt idx="116">
                  <c:v>37701</c:v>
                </c:pt>
                <c:pt idx="117">
                  <c:v>37708</c:v>
                </c:pt>
                <c:pt idx="118">
                  <c:v>37715</c:v>
                </c:pt>
                <c:pt idx="119">
                  <c:v>37722</c:v>
                </c:pt>
                <c:pt idx="120">
                  <c:v>37729</c:v>
                </c:pt>
                <c:pt idx="121">
                  <c:v>37736</c:v>
                </c:pt>
                <c:pt idx="122">
                  <c:v>37743</c:v>
                </c:pt>
                <c:pt idx="123">
                  <c:v>37750</c:v>
                </c:pt>
                <c:pt idx="124">
                  <c:v>37757</c:v>
                </c:pt>
                <c:pt idx="125">
                  <c:v>37764</c:v>
                </c:pt>
                <c:pt idx="126">
                  <c:v>37771</c:v>
                </c:pt>
                <c:pt idx="127">
                  <c:v>37778</c:v>
                </c:pt>
                <c:pt idx="128">
                  <c:v>37785</c:v>
                </c:pt>
                <c:pt idx="129">
                  <c:v>37792</c:v>
                </c:pt>
                <c:pt idx="130">
                  <c:v>37799</c:v>
                </c:pt>
                <c:pt idx="131">
                  <c:v>37806</c:v>
                </c:pt>
                <c:pt idx="132">
                  <c:v>37813</c:v>
                </c:pt>
                <c:pt idx="133">
                  <c:v>37820</c:v>
                </c:pt>
                <c:pt idx="134">
                  <c:v>37827</c:v>
                </c:pt>
                <c:pt idx="135">
                  <c:v>37834</c:v>
                </c:pt>
                <c:pt idx="136">
                  <c:v>37841</c:v>
                </c:pt>
                <c:pt idx="137">
                  <c:v>37848</c:v>
                </c:pt>
                <c:pt idx="138">
                  <c:v>37855</c:v>
                </c:pt>
                <c:pt idx="139">
                  <c:v>37862</c:v>
                </c:pt>
                <c:pt idx="140">
                  <c:v>37869</c:v>
                </c:pt>
                <c:pt idx="141">
                  <c:v>37876</c:v>
                </c:pt>
                <c:pt idx="142">
                  <c:v>37883</c:v>
                </c:pt>
                <c:pt idx="143">
                  <c:v>37890</c:v>
                </c:pt>
                <c:pt idx="144">
                  <c:v>37897</c:v>
                </c:pt>
                <c:pt idx="145">
                  <c:v>37904</c:v>
                </c:pt>
                <c:pt idx="146">
                  <c:v>37911</c:v>
                </c:pt>
                <c:pt idx="147">
                  <c:v>37918</c:v>
                </c:pt>
                <c:pt idx="148">
                  <c:v>37925</c:v>
                </c:pt>
                <c:pt idx="149">
                  <c:v>37932</c:v>
                </c:pt>
                <c:pt idx="150">
                  <c:v>37939</c:v>
                </c:pt>
                <c:pt idx="151">
                  <c:v>37946</c:v>
                </c:pt>
                <c:pt idx="152">
                  <c:v>37953</c:v>
                </c:pt>
                <c:pt idx="153">
                  <c:v>37960</c:v>
                </c:pt>
                <c:pt idx="154">
                  <c:v>37967</c:v>
                </c:pt>
                <c:pt idx="155">
                  <c:v>37974</c:v>
                </c:pt>
                <c:pt idx="156">
                  <c:v>37981</c:v>
                </c:pt>
                <c:pt idx="157">
                  <c:v>37988</c:v>
                </c:pt>
                <c:pt idx="158">
                  <c:v>37995</c:v>
                </c:pt>
                <c:pt idx="159">
                  <c:v>38002</c:v>
                </c:pt>
                <c:pt idx="160">
                  <c:v>38009</c:v>
                </c:pt>
                <c:pt idx="161">
                  <c:v>38016</c:v>
                </c:pt>
                <c:pt idx="162">
                  <c:v>38023</c:v>
                </c:pt>
                <c:pt idx="163">
                  <c:v>38030</c:v>
                </c:pt>
                <c:pt idx="164">
                  <c:v>38037</c:v>
                </c:pt>
                <c:pt idx="165">
                  <c:v>38044</c:v>
                </c:pt>
                <c:pt idx="166">
                  <c:v>38051</c:v>
                </c:pt>
                <c:pt idx="167">
                  <c:v>38058</c:v>
                </c:pt>
                <c:pt idx="168">
                  <c:v>38065</c:v>
                </c:pt>
                <c:pt idx="169">
                  <c:v>38072</c:v>
                </c:pt>
                <c:pt idx="170">
                  <c:v>38079</c:v>
                </c:pt>
                <c:pt idx="171">
                  <c:v>38086</c:v>
                </c:pt>
                <c:pt idx="172">
                  <c:v>38093</c:v>
                </c:pt>
                <c:pt idx="173">
                  <c:v>38100</c:v>
                </c:pt>
                <c:pt idx="174">
                  <c:v>38107</c:v>
                </c:pt>
                <c:pt idx="175">
                  <c:v>38114</c:v>
                </c:pt>
                <c:pt idx="176">
                  <c:v>38121</c:v>
                </c:pt>
                <c:pt idx="177">
                  <c:v>38128</c:v>
                </c:pt>
                <c:pt idx="178">
                  <c:v>38135</c:v>
                </c:pt>
                <c:pt idx="179">
                  <c:v>38142</c:v>
                </c:pt>
                <c:pt idx="180">
                  <c:v>38149</c:v>
                </c:pt>
                <c:pt idx="181">
                  <c:v>38156</c:v>
                </c:pt>
                <c:pt idx="182">
                  <c:v>38163</c:v>
                </c:pt>
                <c:pt idx="183">
                  <c:v>38170</c:v>
                </c:pt>
                <c:pt idx="184">
                  <c:v>38177</c:v>
                </c:pt>
                <c:pt idx="185">
                  <c:v>38184</c:v>
                </c:pt>
                <c:pt idx="186">
                  <c:v>38191</c:v>
                </c:pt>
                <c:pt idx="187">
                  <c:v>38198</c:v>
                </c:pt>
                <c:pt idx="188">
                  <c:v>38205</c:v>
                </c:pt>
                <c:pt idx="189">
                  <c:v>38212</c:v>
                </c:pt>
                <c:pt idx="190">
                  <c:v>38219</c:v>
                </c:pt>
                <c:pt idx="191">
                  <c:v>38226</c:v>
                </c:pt>
                <c:pt idx="192">
                  <c:v>38233</c:v>
                </c:pt>
                <c:pt idx="193">
                  <c:v>38240</c:v>
                </c:pt>
                <c:pt idx="194">
                  <c:v>38247</c:v>
                </c:pt>
                <c:pt idx="195">
                  <c:v>38254</c:v>
                </c:pt>
                <c:pt idx="196">
                  <c:v>38261</c:v>
                </c:pt>
                <c:pt idx="197">
                  <c:v>38268</c:v>
                </c:pt>
                <c:pt idx="198">
                  <c:v>38275</c:v>
                </c:pt>
                <c:pt idx="199">
                  <c:v>38282</c:v>
                </c:pt>
                <c:pt idx="200">
                  <c:v>38289</c:v>
                </c:pt>
                <c:pt idx="201">
                  <c:v>38296</c:v>
                </c:pt>
                <c:pt idx="202">
                  <c:v>38303</c:v>
                </c:pt>
                <c:pt idx="203">
                  <c:v>38310</c:v>
                </c:pt>
                <c:pt idx="204">
                  <c:v>38317</c:v>
                </c:pt>
                <c:pt idx="205">
                  <c:v>38324</c:v>
                </c:pt>
                <c:pt idx="206">
                  <c:v>38331</c:v>
                </c:pt>
                <c:pt idx="207">
                  <c:v>38338</c:v>
                </c:pt>
                <c:pt idx="208">
                  <c:v>38345</c:v>
                </c:pt>
                <c:pt idx="209">
                  <c:v>38352</c:v>
                </c:pt>
                <c:pt idx="210">
                  <c:v>38359</c:v>
                </c:pt>
                <c:pt idx="211">
                  <c:v>38366</c:v>
                </c:pt>
                <c:pt idx="212">
                  <c:v>38373</c:v>
                </c:pt>
                <c:pt idx="213">
                  <c:v>38380</c:v>
                </c:pt>
                <c:pt idx="214">
                  <c:v>38387</c:v>
                </c:pt>
                <c:pt idx="215">
                  <c:v>38394</c:v>
                </c:pt>
                <c:pt idx="216">
                  <c:v>38401</c:v>
                </c:pt>
                <c:pt idx="217">
                  <c:v>38408</c:v>
                </c:pt>
                <c:pt idx="218">
                  <c:v>38415</c:v>
                </c:pt>
                <c:pt idx="219">
                  <c:v>38422</c:v>
                </c:pt>
                <c:pt idx="220">
                  <c:v>38429</c:v>
                </c:pt>
                <c:pt idx="221">
                  <c:v>38436</c:v>
                </c:pt>
                <c:pt idx="222">
                  <c:v>38443</c:v>
                </c:pt>
                <c:pt idx="223">
                  <c:v>38450</c:v>
                </c:pt>
                <c:pt idx="224">
                  <c:v>38457</c:v>
                </c:pt>
                <c:pt idx="225">
                  <c:v>38464</c:v>
                </c:pt>
                <c:pt idx="226">
                  <c:v>38471</c:v>
                </c:pt>
                <c:pt idx="227">
                  <c:v>38478</c:v>
                </c:pt>
                <c:pt idx="228">
                  <c:v>38485</c:v>
                </c:pt>
                <c:pt idx="229">
                  <c:v>38492</c:v>
                </c:pt>
                <c:pt idx="230">
                  <c:v>38499</c:v>
                </c:pt>
                <c:pt idx="231">
                  <c:v>38506</c:v>
                </c:pt>
                <c:pt idx="232">
                  <c:v>38513</c:v>
                </c:pt>
                <c:pt idx="233">
                  <c:v>38520</c:v>
                </c:pt>
                <c:pt idx="234">
                  <c:v>38527</c:v>
                </c:pt>
                <c:pt idx="235">
                  <c:v>38534</c:v>
                </c:pt>
                <c:pt idx="236">
                  <c:v>38541</c:v>
                </c:pt>
                <c:pt idx="237">
                  <c:v>38548</c:v>
                </c:pt>
                <c:pt idx="238">
                  <c:v>38555</c:v>
                </c:pt>
                <c:pt idx="239">
                  <c:v>38562</c:v>
                </c:pt>
                <c:pt idx="240">
                  <c:v>38569</c:v>
                </c:pt>
                <c:pt idx="241">
                  <c:v>38576</c:v>
                </c:pt>
                <c:pt idx="242">
                  <c:v>38583</c:v>
                </c:pt>
                <c:pt idx="243">
                  <c:v>38590</c:v>
                </c:pt>
                <c:pt idx="244">
                  <c:v>38597</c:v>
                </c:pt>
                <c:pt idx="245">
                  <c:v>38604</c:v>
                </c:pt>
                <c:pt idx="246">
                  <c:v>38611</c:v>
                </c:pt>
                <c:pt idx="247">
                  <c:v>38618</c:v>
                </c:pt>
                <c:pt idx="248">
                  <c:v>38625</c:v>
                </c:pt>
                <c:pt idx="249">
                  <c:v>38632</c:v>
                </c:pt>
                <c:pt idx="250">
                  <c:v>38639</c:v>
                </c:pt>
                <c:pt idx="251">
                  <c:v>38646</c:v>
                </c:pt>
                <c:pt idx="252">
                  <c:v>38653</c:v>
                </c:pt>
                <c:pt idx="253">
                  <c:v>38660</c:v>
                </c:pt>
                <c:pt idx="254">
                  <c:v>38667</c:v>
                </c:pt>
                <c:pt idx="255">
                  <c:v>38674</c:v>
                </c:pt>
                <c:pt idx="256">
                  <c:v>38681</c:v>
                </c:pt>
                <c:pt idx="257">
                  <c:v>38688</c:v>
                </c:pt>
                <c:pt idx="258">
                  <c:v>38695</c:v>
                </c:pt>
                <c:pt idx="259">
                  <c:v>38702</c:v>
                </c:pt>
                <c:pt idx="260">
                  <c:v>38709</c:v>
                </c:pt>
                <c:pt idx="261">
                  <c:v>38716</c:v>
                </c:pt>
                <c:pt idx="262">
                  <c:v>38723</c:v>
                </c:pt>
                <c:pt idx="263">
                  <c:v>38730</c:v>
                </c:pt>
                <c:pt idx="264">
                  <c:v>38737</c:v>
                </c:pt>
                <c:pt idx="265">
                  <c:v>38744</c:v>
                </c:pt>
                <c:pt idx="266">
                  <c:v>38751</c:v>
                </c:pt>
                <c:pt idx="267">
                  <c:v>38758</c:v>
                </c:pt>
                <c:pt idx="268">
                  <c:v>38765</c:v>
                </c:pt>
                <c:pt idx="269">
                  <c:v>38772</c:v>
                </c:pt>
                <c:pt idx="270">
                  <c:v>38779</c:v>
                </c:pt>
                <c:pt idx="271">
                  <c:v>38786</c:v>
                </c:pt>
                <c:pt idx="272">
                  <c:v>38793</c:v>
                </c:pt>
                <c:pt idx="273">
                  <c:v>38800</c:v>
                </c:pt>
                <c:pt idx="274">
                  <c:v>38807</c:v>
                </c:pt>
                <c:pt idx="275">
                  <c:v>38814</c:v>
                </c:pt>
                <c:pt idx="276">
                  <c:v>38821</c:v>
                </c:pt>
                <c:pt idx="277">
                  <c:v>38828</c:v>
                </c:pt>
                <c:pt idx="278">
                  <c:v>38835</c:v>
                </c:pt>
                <c:pt idx="279">
                  <c:v>38842</c:v>
                </c:pt>
                <c:pt idx="280">
                  <c:v>38849</c:v>
                </c:pt>
                <c:pt idx="281">
                  <c:v>38856</c:v>
                </c:pt>
                <c:pt idx="282">
                  <c:v>38863</c:v>
                </c:pt>
                <c:pt idx="283">
                  <c:v>38870</c:v>
                </c:pt>
                <c:pt idx="284">
                  <c:v>38877</c:v>
                </c:pt>
                <c:pt idx="285">
                  <c:v>38884</c:v>
                </c:pt>
                <c:pt idx="286">
                  <c:v>38891</c:v>
                </c:pt>
                <c:pt idx="287">
                  <c:v>38898</c:v>
                </c:pt>
                <c:pt idx="288">
                  <c:v>38905</c:v>
                </c:pt>
                <c:pt idx="289">
                  <c:v>38912</c:v>
                </c:pt>
                <c:pt idx="290">
                  <c:v>38919</c:v>
                </c:pt>
                <c:pt idx="291">
                  <c:v>38926</c:v>
                </c:pt>
                <c:pt idx="292">
                  <c:v>38933</c:v>
                </c:pt>
                <c:pt idx="293">
                  <c:v>38940</c:v>
                </c:pt>
                <c:pt idx="294">
                  <c:v>38947</c:v>
                </c:pt>
                <c:pt idx="295">
                  <c:v>38954</c:v>
                </c:pt>
                <c:pt idx="296">
                  <c:v>38961</c:v>
                </c:pt>
                <c:pt idx="297">
                  <c:v>38968</c:v>
                </c:pt>
                <c:pt idx="298">
                  <c:v>38975</c:v>
                </c:pt>
                <c:pt idx="299">
                  <c:v>38982</c:v>
                </c:pt>
                <c:pt idx="300">
                  <c:v>38989</c:v>
                </c:pt>
                <c:pt idx="301">
                  <c:v>38996</c:v>
                </c:pt>
                <c:pt idx="302">
                  <c:v>39003</c:v>
                </c:pt>
                <c:pt idx="303">
                  <c:v>39010</c:v>
                </c:pt>
                <c:pt idx="304">
                  <c:v>39017</c:v>
                </c:pt>
                <c:pt idx="305">
                  <c:v>39024</c:v>
                </c:pt>
                <c:pt idx="306">
                  <c:v>39031</c:v>
                </c:pt>
                <c:pt idx="307">
                  <c:v>39038</c:v>
                </c:pt>
                <c:pt idx="308">
                  <c:v>39045</c:v>
                </c:pt>
                <c:pt idx="309">
                  <c:v>39052</c:v>
                </c:pt>
                <c:pt idx="310">
                  <c:v>39059</c:v>
                </c:pt>
                <c:pt idx="311">
                  <c:v>39066</c:v>
                </c:pt>
                <c:pt idx="312">
                  <c:v>39073</c:v>
                </c:pt>
                <c:pt idx="313">
                  <c:v>39080</c:v>
                </c:pt>
                <c:pt idx="314">
                  <c:v>39087</c:v>
                </c:pt>
                <c:pt idx="315">
                  <c:v>39094</c:v>
                </c:pt>
                <c:pt idx="316">
                  <c:v>39101</c:v>
                </c:pt>
                <c:pt idx="317">
                  <c:v>39108</c:v>
                </c:pt>
                <c:pt idx="318">
                  <c:v>39115</c:v>
                </c:pt>
                <c:pt idx="319">
                  <c:v>39122</c:v>
                </c:pt>
                <c:pt idx="320">
                  <c:v>39129</c:v>
                </c:pt>
                <c:pt idx="321">
                  <c:v>39136</c:v>
                </c:pt>
                <c:pt idx="322">
                  <c:v>39143</c:v>
                </c:pt>
                <c:pt idx="323">
                  <c:v>39150</c:v>
                </c:pt>
                <c:pt idx="324">
                  <c:v>39157</c:v>
                </c:pt>
                <c:pt idx="325">
                  <c:v>39164</c:v>
                </c:pt>
                <c:pt idx="326">
                  <c:v>39171</c:v>
                </c:pt>
                <c:pt idx="327">
                  <c:v>39178</c:v>
                </c:pt>
                <c:pt idx="328">
                  <c:v>39185</c:v>
                </c:pt>
                <c:pt idx="329">
                  <c:v>39192</c:v>
                </c:pt>
                <c:pt idx="330">
                  <c:v>39199</c:v>
                </c:pt>
                <c:pt idx="331">
                  <c:v>39206</c:v>
                </c:pt>
                <c:pt idx="332">
                  <c:v>39213</c:v>
                </c:pt>
                <c:pt idx="333">
                  <c:v>39220</c:v>
                </c:pt>
                <c:pt idx="334">
                  <c:v>39227</c:v>
                </c:pt>
                <c:pt idx="335">
                  <c:v>39234</c:v>
                </c:pt>
                <c:pt idx="336">
                  <c:v>39241</c:v>
                </c:pt>
                <c:pt idx="337">
                  <c:v>39248</c:v>
                </c:pt>
                <c:pt idx="338">
                  <c:v>39255</c:v>
                </c:pt>
                <c:pt idx="339">
                  <c:v>39262</c:v>
                </c:pt>
                <c:pt idx="340">
                  <c:v>39269</c:v>
                </c:pt>
                <c:pt idx="341">
                  <c:v>39276</c:v>
                </c:pt>
                <c:pt idx="342">
                  <c:v>39283</c:v>
                </c:pt>
                <c:pt idx="343">
                  <c:v>39290</c:v>
                </c:pt>
                <c:pt idx="344">
                  <c:v>39297</c:v>
                </c:pt>
                <c:pt idx="345">
                  <c:v>39304</c:v>
                </c:pt>
                <c:pt idx="346">
                  <c:v>39311</c:v>
                </c:pt>
                <c:pt idx="347">
                  <c:v>39318</c:v>
                </c:pt>
                <c:pt idx="348">
                  <c:v>39325</c:v>
                </c:pt>
                <c:pt idx="349">
                  <c:v>39332</c:v>
                </c:pt>
                <c:pt idx="350">
                  <c:v>39339</c:v>
                </c:pt>
                <c:pt idx="351">
                  <c:v>39346</c:v>
                </c:pt>
                <c:pt idx="352">
                  <c:v>39353</c:v>
                </c:pt>
                <c:pt idx="353">
                  <c:v>39360</c:v>
                </c:pt>
                <c:pt idx="354">
                  <c:v>39367</c:v>
                </c:pt>
                <c:pt idx="355">
                  <c:v>39374</c:v>
                </c:pt>
                <c:pt idx="356">
                  <c:v>39381</c:v>
                </c:pt>
                <c:pt idx="357">
                  <c:v>39388</c:v>
                </c:pt>
                <c:pt idx="358">
                  <c:v>39395</c:v>
                </c:pt>
                <c:pt idx="359">
                  <c:v>39402</c:v>
                </c:pt>
                <c:pt idx="360">
                  <c:v>39409</c:v>
                </c:pt>
                <c:pt idx="361">
                  <c:v>39416</c:v>
                </c:pt>
                <c:pt idx="362">
                  <c:v>39423</c:v>
                </c:pt>
                <c:pt idx="363">
                  <c:v>39430</c:v>
                </c:pt>
                <c:pt idx="364">
                  <c:v>39437</c:v>
                </c:pt>
                <c:pt idx="365">
                  <c:v>39444</c:v>
                </c:pt>
                <c:pt idx="366">
                  <c:v>39451</c:v>
                </c:pt>
                <c:pt idx="367">
                  <c:v>39458</c:v>
                </c:pt>
                <c:pt idx="368">
                  <c:v>39465</c:v>
                </c:pt>
                <c:pt idx="369">
                  <c:v>39472</c:v>
                </c:pt>
                <c:pt idx="370">
                  <c:v>39479</c:v>
                </c:pt>
                <c:pt idx="371">
                  <c:v>39486</c:v>
                </c:pt>
                <c:pt idx="372">
                  <c:v>39493</c:v>
                </c:pt>
                <c:pt idx="373">
                  <c:v>39500</c:v>
                </c:pt>
                <c:pt idx="374">
                  <c:v>39507</c:v>
                </c:pt>
                <c:pt idx="375">
                  <c:v>39514</c:v>
                </c:pt>
                <c:pt idx="376">
                  <c:v>39521</c:v>
                </c:pt>
                <c:pt idx="377">
                  <c:v>39528</c:v>
                </c:pt>
                <c:pt idx="378">
                  <c:v>39535</c:v>
                </c:pt>
                <c:pt idx="379">
                  <c:v>39542</c:v>
                </c:pt>
                <c:pt idx="380">
                  <c:v>39549</c:v>
                </c:pt>
                <c:pt idx="381">
                  <c:v>39556</c:v>
                </c:pt>
                <c:pt idx="382">
                  <c:v>39563</c:v>
                </c:pt>
                <c:pt idx="383">
                  <c:v>39570</c:v>
                </c:pt>
                <c:pt idx="384">
                  <c:v>39577</c:v>
                </c:pt>
                <c:pt idx="385">
                  <c:v>39584</c:v>
                </c:pt>
                <c:pt idx="386">
                  <c:v>39591</c:v>
                </c:pt>
                <c:pt idx="387">
                  <c:v>39598</c:v>
                </c:pt>
                <c:pt idx="388">
                  <c:v>39605</c:v>
                </c:pt>
                <c:pt idx="389">
                  <c:v>39612</c:v>
                </c:pt>
                <c:pt idx="390">
                  <c:v>39619</c:v>
                </c:pt>
                <c:pt idx="391">
                  <c:v>39626</c:v>
                </c:pt>
                <c:pt idx="392">
                  <c:v>39633</c:v>
                </c:pt>
                <c:pt idx="393">
                  <c:v>39640</c:v>
                </c:pt>
                <c:pt idx="394">
                  <c:v>39647</c:v>
                </c:pt>
                <c:pt idx="395">
                  <c:v>39654</c:v>
                </c:pt>
                <c:pt idx="396">
                  <c:v>39661</c:v>
                </c:pt>
                <c:pt idx="397">
                  <c:v>39668</c:v>
                </c:pt>
                <c:pt idx="398">
                  <c:v>39675</c:v>
                </c:pt>
                <c:pt idx="399">
                  <c:v>39682</c:v>
                </c:pt>
                <c:pt idx="400">
                  <c:v>39689</c:v>
                </c:pt>
                <c:pt idx="401">
                  <c:v>39696</c:v>
                </c:pt>
                <c:pt idx="402">
                  <c:v>39703</c:v>
                </c:pt>
                <c:pt idx="403">
                  <c:v>39710</c:v>
                </c:pt>
                <c:pt idx="404">
                  <c:v>39717</c:v>
                </c:pt>
                <c:pt idx="405">
                  <c:v>39724</c:v>
                </c:pt>
                <c:pt idx="406">
                  <c:v>39731</c:v>
                </c:pt>
                <c:pt idx="407">
                  <c:v>39738</c:v>
                </c:pt>
                <c:pt idx="408">
                  <c:v>39745</c:v>
                </c:pt>
                <c:pt idx="409">
                  <c:v>39752</c:v>
                </c:pt>
                <c:pt idx="410">
                  <c:v>39759</c:v>
                </c:pt>
                <c:pt idx="411">
                  <c:v>39766</c:v>
                </c:pt>
                <c:pt idx="412">
                  <c:v>39773</c:v>
                </c:pt>
                <c:pt idx="413">
                  <c:v>39780</c:v>
                </c:pt>
                <c:pt idx="414">
                  <c:v>39787</c:v>
                </c:pt>
                <c:pt idx="415">
                  <c:v>39794</c:v>
                </c:pt>
                <c:pt idx="416">
                  <c:v>39801</c:v>
                </c:pt>
                <c:pt idx="417">
                  <c:v>39808</c:v>
                </c:pt>
                <c:pt idx="418">
                  <c:v>39815</c:v>
                </c:pt>
                <c:pt idx="419">
                  <c:v>39822</c:v>
                </c:pt>
                <c:pt idx="420">
                  <c:v>39829</c:v>
                </c:pt>
                <c:pt idx="421">
                  <c:v>39836</c:v>
                </c:pt>
                <c:pt idx="422">
                  <c:v>39843</c:v>
                </c:pt>
                <c:pt idx="423">
                  <c:v>39850</c:v>
                </c:pt>
                <c:pt idx="424">
                  <c:v>39857</c:v>
                </c:pt>
                <c:pt idx="425">
                  <c:v>39864</c:v>
                </c:pt>
                <c:pt idx="426">
                  <c:v>39871</c:v>
                </c:pt>
                <c:pt idx="427">
                  <c:v>39878</c:v>
                </c:pt>
                <c:pt idx="428">
                  <c:v>39885</c:v>
                </c:pt>
                <c:pt idx="429">
                  <c:v>39892</c:v>
                </c:pt>
                <c:pt idx="430">
                  <c:v>39899</c:v>
                </c:pt>
                <c:pt idx="431">
                  <c:v>39906</c:v>
                </c:pt>
                <c:pt idx="432">
                  <c:v>39913</c:v>
                </c:pt>
                <c:pt idx="433">
                  <c:v>39920</c:v>
                </c:pt>
                <c:pt idx="434">
                  <c:v>39927</c:v>
                </c:pt>
                <c:pt idx="435">
                  <c:v>39934</c:v>
                </c:pt>
                <c:pt idx="436">
                  <c:v>39941</c:v>
                </c:pt>
                <c:pt idx="437">
                  <c:v>39948</c:v>
                </c:pt>
                <c:pt idx="438">
                  <c:v>39955</c:v>
                </c:pt>
                <c:pt idx="439">
                  <c:v>39962</c:v>
                </c:pt>
                <c:pt idx="440">
                  <c:v>39969</c:v>
                </c:pt>
                <c:pt idx="441">
                  <c:v>39976</c:v>
                </c:pt>
                <c:pt idx="442">
                  <c:v>39983</c:v>
                </c:pt>
                <c:pt idx="443">
                  <c:v>39990</c:v>
                </c:pt>
                <c:pt idx="444">
                  <c:v>39997</c:v>
                </c:pt>
                <c:pt idx="445">
                  <c:v>40004</c:v>
                </c:pt>
                <c:pt idx="446">
                  <c:v>40011</c:v>
                </c:pt>
                <c:pt idx="447">
                  <c:v>40018</c:v>
                </c:pt>
                <c:pt idx="448">
                  <c:v>40025</c:v>
                </c:pt>
                <c:pt idx="449">
                  <c:v>40032</c:v>
                </c:pt>
                <c:pt idx="450">
                  <c:v>40039</c:v>
                </c:pt>
                <c:pt idx="451">
                  <c:v>40046</c:v>
                </c:pt>
                <c:pt idx="452">
                  <c:v>40053</c:v>
                </c:pt>
                <c:pt idx="453">
                  <c:v>40060</c:v>
                </c:pt>
                <c:pt idx="454">
                  <c:v>40067</c:v>
                </c:pt>
                <c:pt idx="455">
                  <c:v>40074</c:v>
                </c:pt>
                <c:pt idx="456">
                  <c:v>40081</c:v>
                </c:pt>
                <c:pt idx="457">
                  <c:v>40088</c:v>
                </c:pt>
                <c:pt idx="458">
                  <c:v>40095</c:v>
                </c:pt>
                <c:pt idx="459">
                  <c:v>40102</c:v>
                </c:pt>
                <c:pt idx="460">
                  <c:v>40109</c:v>
                </c:pt>
                <c:pt idx="461">
                  <c:v>40116</c:v>
                </c:pt>
                <c:pt idx="462">
                  <c:v>40123</c:v>
                </c:pt>
                <c:pt idx="463">
                  <c:v>40130</c:v>
                </c:pt>
                <c:pt idx="464">
                  <c:v>40137</c:v>
                </c:pt>
                <c:pt idx="465">
                  <c:v>40144</c:v>
                </c:pt>
                <c:pt idx="466">
                  <c:v>40151</c:v>
                </c:pt>
                <c:pt idx="467">
                  <c:v>40158</c:v>
                </c:pt>
                <c:pt idx="468">
                  <c:v>40165</c:v>
                </c:pt>
                <c:pt idx="469">
                  <c:v>40172</c:v>
                </c:pt>
                <c:pt idx="470">
                  <c:v>40179</c:v>
                </c:pt>
                <c:pt idx="471">
                  <c:v>40186</c:v>
                </c:pt>
                <c:pt idx="472">
                  <c:v>40193</c:v>
                </c:pt>
                <c:pt idx="473">
                  <c:v>40200</c:v>
                </c:pt>
                <c:pt idx="474">
                  <c:v>40207</c:v>
                </c:pt>
                <c:pt idx="475">
                  <c:v>40214</c:v>
                </c:pt>
                <c:pt idx="476">
                  <c:v>40221</c:v>
                </c:pt>
                <c:pt idx="477">
                  <c:v>40228</c:v>
                </c:pt>
                <c:pt idx="478">
                  <c:v>40235</c:v>
                </c:pt>
                <c:pt idx="479">
                  <c:v>40242</c:v>
                </c:pt>
                <c:pt idx="480">
                  <c:v>40249</c:v>
                </c:pt>
                <c:pt idx="481">
                  <c:v>40256</c:v>
                </c:pt>
                <c:pt idx="482">
                  <c:v>40263</c:v>
                </c:pt>
                <c:pt idx="483">
                  <c:v>40270</c:v>
                </c:pt>
                <c:pt idx="484">
                  <c:v>40277</c:v>
                </c:pt>
                <c:pt idx="485">
                  <c:v>40284</c:v>
                </c:pt>
                <c:pt idx="486">
                  <c:v>40291</c:v>
                </c:pt>
                <c:pt idx="487">
                  <c:v>40298</c:v>
                </c:pt>
                <c:pt idx="488">
                  <c:v>40305</c:v>
                </c:pt>
                <c:pt idx="489">
                  <c:v>40312</c:v>
                </c:pt>
                <c:pt idx="490">
                  <c:v>40319</c:v>
                </c:pt>
                <c:pt idx="491">
                  <c:v>40326</c:v>
                </c:pt>
                <c:pt idx="492">
                  <c:v>40333</c:v>
                </c:pt>
                <c:pt idx="493">
                  <c:v>40340</c:v>
                </c:pt>
                <c:pt idx="494">
                  <c:v>40347</c:v>
                </c:pt>
                <c:pt idx="495">
                  <c:v>40354</c:v>
                </c:pt>
                <c:pt idx="496">
                  <c:v>40361</c:v>
                </c:pt>
                <c:pt idx="497">
                  <c:v>40368</c:v>
                </c:pt>
                <c:pt idx="498">
                  <c:v>40375</c:v>
                </c:pt>
                <c:pt idx="499">
                  <c:v>40382</c:v>
                </c:pt>
                <c:pt idx="500">
                  <c:v>40389</c:v>
                </c:pt>
                <c:pt idx="501">
                  <c:v>40396</c:v>
                </c:pt>
                <c:pt idx="502">
                  <c:v>40403</c:v>
                </c:pt>
                <c:pt idx="503">
                  <c:v>40410</c:v>
                </c:pt>
                <c:pt idx="504">
                  <c:v>40417</c:v>
                </c:pt>
                <c:pt idx="505">
                  <c:v>40424</c:v>
                </c:pt>
                <c:pt idx="506">
                  <c:v>40431</c:v>
                </c:pt>
                <c:pt idx="507">
                  <c:v>40438</c:v>
                </c:pt>
                <c:pt idx="508">
                  <c:v>40445</c:v>
                </c:pt>
                <c:pt idx="509">
                  <c:v>40452</c:v>
                </c:pt>
                <c:pt idx="510">
                  <c:v>40459</c:v>
                </c:pt>
                <c:pt idx="511">
                  <c:v>40466</c:v>
                </c:pt>
                <c:pt idx="512">
                  <c:v>40473</c:v>
                </c:pt>
                <c:pt idx="513">
                  <c:v>40480</c:v>
                </c:pt>
                <c:pt idx="514">
                  <c:v>40487</c:v>
                </c:pt>
                <c:pt idx="515">
                  <c:v>40494</c:v>
                </c:pt>
                <c:pt idx="516">
                  <c:v>40501</c:v>
                </c:pt>
                <c:pt idx="517">
                  <c:v>40508</c:v>
                </c:pt>
                <c:pt idx="518">
                  <c:v>40515</c:v>
                </c:pt>
                <c:pt idx="519">
                  <c:v>40522</c:v>
                </c:pt>
                <c:pt idx="520">
                  <c:v>40529</c:v>
                </c:pt>
                <c:pt idx="521">
                  <c:v>40536</c:v>
                </c:pt>
                <c:pt idx="522">
                  <c:v>40543</c:v>
                </c:pt>
                <c:pt idx="523">
                  <c:v>40550</c:v>
                </c:pt>
                <c:pt idx="524">
                  <c:v>40557</c:v>
                </c:pt>
                <c:pt idx="525">
                  <c:v>40564</c:v>
                </c:pt>
                <c:pt idx="526">
                  <c:v>40571</c:v>
                </c:pt>
                <c:pt idx="527">
                  <c:v>40578</c:v>
                </c:pt>
                <c:pt idx="528">
                  <c:v>40585</c:v>
                </c:pt>
                <c:pt idx="529">
                  <c:v>40592</c:v>
                </c:pt>
                <c:pt idx="530">
                  <c:v>40599</c:v>
                </c:pt>
                <c:pt idx="531">
                  <c:v>40606</c:v>
                </c:pt>
                <c:pt idx="532">
                  <c:v>40613</c:v>
                </c:pt>
                <c:pt idx="533">
                  <c:v>40620</c:v>
                </c:pt>
                <c:pt idx="534">
                  <c:v>40627</c:v>
                </c:pt>
                <c:pt idx="535">
                  <c:v>40634</c:v>
                </c:pt>
                <c:pt idx="536">
                  <c:v>40641</c:v>
                </c:pt>
                <c:pt idx="537">
                  <c:v>40648</c:v>
                </c:pt>
                <c:pt idx="538">
                  <c:v>40655</c:v>
                </c:pt>
                <c:pt idx="539">
                  <c:v>40662</c:v>
                </c:pt>
                <c:pt idx="540">
                  <c:v>40669</c:v>
                </c:pt>
              </c:numCache>
            </c:numRef>
          </c:cat>
          <c:val>
            <c:numRef>
              <c:f>'gov 10 yr'!$L$4:$L$550</c:f>
              <c:numCache>
                <c:formatCode>General</c:formatCode>
                <c:ptCount val="547"/>
                <c:pt idx="0">
                  <c:v>1.6360000000000001</c:v>
                </c:pt>
                <c:pt idx="1">
                  <c:v>1.631</c:v>
                </c:pt>
                <c:pt idx="2">
                  <c:v>1.5149999999999966</c:v>
                </c:pt>
                <c:pt idx="3">
                  <c:v>1.472</c:v>
                </c:pt>
                <c:pt idx="4">
                  <c:v>1.4289999999999954</c:v>
                </c:pt>
                <c:pt idx="5">
                  <c:v>1.5229999999999966</c:v>
                </c:pt>
                <c:pt idx="6">
                  <c:v>1.4379999999999933</c:v>
                </c:pt>
                <c:pt idx="7">
                  <c:v>1.4049999999999954</c:v>
                </c:pt>
                <c:pt idx="8">
                  <c:v>1.4369999999999954</c:v>
                </c:pt>
                <c:pt idx="9">
                  <c:v>1.238</c:v>
                </c:pt>
                <c:pt idx="10">
                  <c:v>1.22</c:v>
                </c:pt>
                <c:pt idx="11">
                  <c:v>1.1479999999999964</c:v>
                </c:pt>
                <c:pt idx="12">
                  <c:v>1.1459999999999964</c:v>
                </c:pt>
                <c:pt idx="13">
                  <c:v>1.2649999999999966</c:v>
                </c:pt>
                <c:pt idx="14">
                  <c:v>1.2589999999999963</c:v>
                </c:pt>
                <c:pt idx="15">
                  <c:v>1.4209999999999954</c:v>
                </c:pt>
                <c:pt idx="16">
                  <c:v>1.4189999999999954</c:v>
                </c:pt>
                <c:pt idx="17">
                  <c:v>1.3220000000000001</c:v>
                </c:pt>
                <c:pt idx="18">
                  <c:v>1.363</c:v>
                </c:pt>
                <c:pt idx="19">
                  <c:v>1.2809999999999966</c:v>
                </c:pt>
                <c:pt idx="20">
                  <c:v>1.256</c:v>
                </c:pt>
                <c:pt idx="21">
                  <c:v>1.274</c:v>
                </c:pt>
                <c:pt idx="22">
                  <c:v>1.2469999999999963</c:v>
                </c:pt>
                <c:pt idx="23">
                  <c:v>1.242</c:v>
                </c:pt>
                <c:pt idx="24">
                  <c:v>1.1960000000000033</c:v>
                </c:pt>
                <c:pt idx="25">
                  <c:v>1.1800000000000033</c:v>
                </c:pt>
                <c:pt idx="26">
                  <c:v>1.1919999999999966</c:v>
                </c:pt>
                <c:pt idx="27">
                  <c:v>1.2409999999999963</c:v>
                </c:pt>
                <c:pt idx="28">
                  <c:v>1.298</c:v>
                </c:pt>
                <c:pt idx="29">
                  <c:v>1.369</c:v>
                </c:pt>
                <c:pt idx="30">
                  <c:v>1.319</c:v>
                </c:pt>
                <c:pt idx="31">
                  <c:v>1.375</c:v>
                </c:pt>
                <c:pt idx="32">
                  <c:v>1.3280000000000001</c:v>
                </c:pt>
                <c:pt idx="33">
                  <c:v>1.335</c:v>
                </c:pt>
                <c:pt idx="34">
                  <c:v>1.3900000000000001</c:v>
                </c:pt>
                <c:pt idx="35">
                  <c:v>1.377</c:v>
                </c:pt>
                <c:pt idx="36">
                  <c:v>1.4089999999999954</c:v>
                </c:pt>
                <c:pt idx="37">
                  <c:v>1.4139999999999928</c:v>
                </c:pt>
                <c:pt idx="38">
                  <c:v>1.391</c:v>
                </c:pt>
                <c:pt idx="39">
                  <c:v>1.4089999999999954</c:v>
                </c:pt>
                <c:pt idx="40">
                  <c:v>1.3900000000000001</c:v>
                </c:pt>
                <c:pt idx="41">
                  <c:v>1.3860000000000001</c:v>
                </c:pt>
                <c:pt idx="42">
                  <c:v>1.367</c:v>
                </c:pt>
                <c:pt idx="43">
                  <c:v>1.3340000000000001</c:v>
                </c:pt>
                <c:pt idx="44">
                  <c:v>1.3140000000000001</c:v>
                </c:pt>
                <c:pt idx="45">
                  <c:v>1.329</c:v>
                </c:pt>
                <c:pt idx="46">
                  <c:v>1.367</c:v>
                </c:pt>
                <c:pt idx="47">
                  <c:v>1.3620000000000001</c:v>
                </c:pt>
                <c:pt idx="48">
                  <c:v>1.3660000000000001</c:v>
                </c:pt>
                <c:pt idx="49">
                  <c:v>1.371</c:v>
                </c:pt>
                <c:pt idx="50">
                  <c:v>1.3420000000000001</c:v>
                </c:pt>
                <c:pt idx="51">
                  <c:v>1.3240000000000001</c:v>
                </c:pt>
                <c:pt idx="52">
                  <c:v>1.371</c:v>
                </c:pt>
                <c:pt idx="53">
                  <c:v>1.4039999999999926</c:v>
                </c:pt>
                <c:pt idx="54">
                  <c:v>1.4039999999999926</c:v>
                </c:pt>
                <c:pt idx="55">
                  <c:v>1.4269999999999954</c:v>
                </c:pt>
                <c:pt idx="56">
                  <c:v>1.466</c:v>
                </c:pt>
                <c:pt idx="57">
                  <c:v>1.504</c:v>
                </c:pt>
                <c:pt idx="58">
                  <c:v>1.5089999999999963</c:v>
                </c:pt>
                <c:pt idx="59">
                  <c:v>1.502</c:v>
                </c:pt>
                <c:pt idx="60">
                  <c:v>1.526</c:v>
                </c:pt>
                <c:pt idx="61">
                  <c:v>1.518</c:v>
                </c:pt>
                <c:pt idx="62">
                  <c:v>1.4709999999999961</c:v>
                </c:pt>
                <c:pt idx="63">
                  <c:v>1.46</c:v>
                </c:pt>
                <c:pt idx="64">
                  <c:v>1.4419999999999933</c:v>
                </c:pt>
                <c:pt idx="65">
                  <c:v>1.399</c:v>
                </c:pt>
                <c:pt idx="66">
                  <c:v>1.387</c:v>
                </c:pt>
                <c:pt idx="67">
                  <c:v>1.3900000000000001</c:v>
                </c:pt>
                <c:pt idx="68">
                  <c:v>1.4</c:v>
                </c:pt>
                <c:pt idx="69">
                  <c:v>1.4149999999999954</c:v>
                </c:pt>
                <c:pt idx="70">
                  <c:v>1.3800000000000001</c:v>
                </c:pt>
                <c:pt idx="71">
                  <c:v>1.3660000000000001</c:v>
                </c:pt>
                <c:pt idx="72">
                  <c:v>1.369</c:v>
                </c:pt>
                <c:pt idx="73">
                  <c:v>1.4229999999999954</c:v>
                </c:pt>
                <c:pt idx="74">
                  <c:v>1.395</c:v>
                </c:pt>
                <c:pt idx="75">
                  <c:v>1.37</c:v>
                </c:pt>
                <c:pt idx="76">
                  <c:v>1.3740000000000001</c:v>
                </c:pt>
                <c:pt idx="77">
                  <c:v>1.331</c:v>
                </c:pt>
                <c:pt idx="78">
                  <c:v>1.3180000000000001</c:v>
                </c:pt>
                <c:pt idx="79">
                  <c:v>1.3260000000000001</c:v>
                </c:pt>
                <c:pt idx="80">
                  <c:v>1.294</c:v>
                </c:pt>
                <c:pt idx="81">
                  <c:v>1.274</c:v>
                </c:pt>
                <c:pt idx="82">
                  <c:v>1.337</c:v>
                </c:pt>
                <c:pt idx="83">
                  <c:v>1.304</c:v>
                </c:pt>
                <c:pt idx="84">
                  <c:v>1.2709999999999964</c:v>
                </c:pt>
                <c:pt idx="85">
                  <c:v>1.29</c:v>
                </c:pt>
                <c:pt idx="86">
                  <c:v>1.2669999999999964</c:v>
                </c:pt>
                <c:pt idx="87">
                  <c:v>1.1910000000000001</c:v>
                </c:pt>
                <c:pt idx="88">
                  <c:v>1.143</c:v>
                </c:pt>
                <c:pt idx="89">
                  <c:v>1.0489999999999966</c:v>
                </c:pt>
                <c:pt idx="90">
                  <c:v>1.3</c:v>
                </c:pt>
                <c:pt idx="91">
                  <c:v>1.222</c:v>
                </c:pt>
                <c:pt idx="92">
                  <c:v>1.159</c:v>
                </c:pt>
                <c:pt idx="93">
                  <c:v>1.1080000000000001</c:v>
                </c:pt>
                <c:pt idx="94">
                  <c:v>1.099</c:v>
                </c:pt>
                <c:pt idx="95">
                  <c:v>1.081</c:v>
                </c:pt>
                <c:pt idx="96">
                  <c:v>0.98899999999999999</c:v>
                </c:pt>
                <c:pt idx="97">
                  <c:v>1.004</c:v>
                </c:pt>
                <c:pt idx="98">
                  <c:v>1.02</c:v>
                </c:pt>
                <c:pt idx="99">
                  <c:v>1.032</c:v>
                </c:pt>
                <c:pt idx="100">
                  <c:v>1.002</c:v>
                </c:pt>
                <c:pt idx="101">
                  <c:v>1.028</c:v>
                </c:pt>
                <c:pt idx="102">
                  <c:v>1.0069999999999963</c:v>
                </c:pt>
                <c:pt idx="103">
                  <c:v>0.95100000000000062</c:v>
                </c:pt>
                <c:pt idx="104">
                  <c:v>0.92300000000000004</c:v>
                </c:pt>
                <c:pt idx="105">
                  <c:v>0.91300000000000003</c:v>
                </c:pt>
                <c:pt idx="106">
                  <c:v>0.87700000000000189</c:v>
                </c:pt>
                <c:pt idx="107">
                  <c:v>0.84000000000000064</c:v>
                </c:pt>
                <c:pt idx="108">
                  <c:v>0.81899999999999995</c:v>
                </c:pt>
                <c:pt idx="109">
                  <c:v>0.81499999999999995</c:v>
                </c:pt>
                <c:pt idx="110">
                  <c:v>0.84600000000000064</c:v>
                </c:pt>
                <c:pt idx="111">
                  <c:v>0.84200000000000064</c:v>
                </c:pt>
                <c:pt idx="112">
                  <c:v>0.84000000000000064</c:v>
                </c:pt>
                <c:pt idx="113">
                  <c:v>0.79</c:v>
                </c:pt>
                <c:pt idx="114">
                  <c:v>0.7610000000000019</c:v>
                </c:pt>
                <c:pt idx="115">
                  <c:v>0.75700000000000189</c:v>
                </c:pt>
                <c:pt idx="116">
                  <c:v>0.75600000000000189</c:v>
                </c:pt>
                <c:pt idx="117">
                  <c:v>0.75600000000000189</c:v>
                </c:pt>
                <c:pt idx="118">
                  <c:v>0.70700000000000063</c:v>
                </c:pt>
                <c:pt idx="119">
                  <c:v>0.68899999999999995</c:v>
                </c:pt>
                <c:pt idx="120">
                  <c:v>0.6420000000000019</c:v>
                </c:pt>
                <c:pt idx="121">
                  <c:v>0.63000000000000189</c:v>
                </c:pt>
                <c:pt idx="122">
                  <c:v>0.61600000000000166</c:v>
                </c:pt>
                <c:pt idx="123">
                  <c:v>0.59</c:v>
                </c:pt>
                <c:pt idx="124">
                  <c:v>0.58499999999999996</c:v>
                </c:pt>
                <c:pt idx="125">
                  <c:v>0.57800000000000062</c:v>
                </c:pt>
                <c:pt idx="126">
                  <c:v>0.54100000000000004</c:v>
                </c:pt>
                <c:pt idx="127">
                  <c:v>0.51300000000000001</c:v>
                </c:pt>
                <c:pt idx="128">
                  <c:v>0.45500000000000002</c:v>
                </c:pt>
                <c:pt idx="129">
                  <c:v>0.59599999999999997</c:v>
                </c:pt>
                <c:pt idx="130">
                  <c:v>0.72700000000000065</c:v>
                </c:pt>
                <c:pt idx="131">
                  <c:v>1.0509999999999966</c:v>
                </c:pt>
                <c:pt idx="132">
                  <c:v>0.98599999999999999</c:v>
                </c:pt>
                <c:pt idx="133">
                  <c:v>0.96200000000000063</c:v>
                </c:pt>
                <c:pt idx="134">
                  <c:v>0.96700000000000064</c:v>
                </c:pt>
                <c:pt idx="135">
                  <c:v>0.96700000000000064</c:v>
                </c:pt>
                <c:pt idx="136">
                  <c:v>0.88300000000000001</c:v>
                </c:pt>
                <c:pt idx="137">
                  <c:v>1.1000000000000001</c:v>
                </c:pt>
                <c:pt idx="138">
                  <c:v>1.3380000000000001</c:v>
                </c:pt>
                <c:pt idx="139">
                  <c:v>1.4359999999999933</c:v>
                </c:pt>
                <c:pt idx="140">
                  <c:v>1.454</c:v>
                </c:pt>
                <c:pt idx="141">
                  <c:v>1.544</c:v>
                </c:pt>
                <c:pt idx="142">
                  <c:v>1.4119999999999926</c:v>
                </c:pt>
                <c:pt idx="143">
                  <c:v>1.4169999999999954</c:v>
                </c:pt>
                <c:pt idx="144">
                  <c:v>1.4039999999999926</c:v>
                </c:pt>
                <c:pt idx="145">
                  <c:v>1.3620000000000001</c:v>
                </c:pt>
                <c:pt idx="146">
                  <c:v>1.4339999999999933</c:v>
                </c:pt>
                <c:pt idx="147">
                  <c:v>1.373</c:v>
                </c:pt>
                <c:pt idx="148">
                  <c:v>1.4649999999999959</c:v>
                </c:pt>
                <c:pt idx="149">
                  <c:v>1.5389999999999966</c:v>
                </c:pt>
                <c:pt idx="150">
                  <c:v>1.367</c:v>
                </c:pt>
                <c:pt idx="151">
                  <c:v>1.321</c:v>
                </c:pt>
                <c:pt idx="152">
                  <c:v>1.3140000000000001</c:v>
                </c:pt>
                <c:pt idx="153">
                  <c:v>1.415999999999993</c:v>
                </c:pt>
                <c:pt idx="154">
                  <c:v>1.3109999999999966</c:v>
                </c:pt>
                <c:pt idx="155">
                  <c:v>1.3280000000000001</c:v>
                </c:pt>
                <c:pt idx="156">
                  <c:v>1.323</c:v>
                </c:pt>
                <c:pt idx="157">
                  <c:v>1.371</c:v>
                </c:pt>
                <c:pt idx="158">
                  <c:v>1.363</c:v>
                </c:pt>
                <c:pt idx="159">
                  <c:v>1.2909999999999964</c:v>
                </c:pt>
                <c:pt idx="160">
                  <c:v>1.3420000000000001</c:v>
                </c:pt>
                <c:pt idx="161">
                  <c:v>1.3260000000000001</c:v>
                </c:pt>
                <c:pt idx="162">
                  <c:v>1.282</c:v>
                </c:pt>
                <c:pt idx="163">
                  <c:v>1.2509999999999963</c:v>
                </c:pt>
                <c:pt idx="164">
                  <c:v>1.204</c:v>
                </c:pt>
                <c:pt idx="165">
                  <c:v>1.238</c:v>
                </c:pt>
                <c:pt idx="166">
                  <c:v>1.4279999999999933</c:v>
                </c:pt>
                <c:pt idx="167">
                  <c:v>1.272</c:v>
                </c:pt>
                <c:pt idx="168">
                  <c:v>1.3879999999999963</c:v>
                </c:pt>
                <c:pt idx="169">
                  <c:v>1.4049999999999954</c:v>
                </c:pt>
                <c:pt idx="170">
                  <c:v>1.4309999999999954</c:v>
                </c:pt>
                <c:pt idx="171">
                  <c:v>1.492</c:v>
                </c:pt>
                <c:pt idx="172">
                  <c:v>1.5049999999999963</c:v>
                </c:pt>
                <c:pt idx="173">
                  <c:v>1.508</c:v>
                </c:pt>
                <c:pt idx="174">
                  <c:v>1.5369999999999964</c:v>
                </c:pt>
                <c:pt idx="175">
                  <c:v>1.476</c:v>
                </c:pt>
                <c:pt idx="176">
                  <c:v>1.5089999999999963</c:v>
                </c:pt>
                <c:pt idx="177">
                  <c:v>1.4709999999999961</c:v>
                </c:pt>
                <c:pt idx="178">
                  <c:v>1.5129999999999963</c:v>
                </c:pt>
                <c:pt idx="179">
                  <c:v>1.6040000000000001</c:v>
                </c:pt>
                <c:pt idx="180">
                  <c:v>1.7709999999999964</c:v>
                </c:pt>
                <c:pt idx="181">
                  <c:v>1.845</c:v>
                </c:pt>
                <c:pt idx="182">
                  <c:v>1.827</c:v>
                </c:pt>
                <c:pt idx="183">
                  <c:v>1.7889999999999966</c:v>
                </c:pt>
                <c:pt idx="184">
                  <c:v>1.8120000000000001</c:v>
                </c:pt>
                <c:pt idx="185">
                  <c:v>1.7769999999999966</c:v>
                </c:pt>
                <c:pt idx="186">
                  <c:v>1.8120000000000001</c:v>
                </c:pt>
                <c:pt idx="187">
                  <c:v>1.8540000000000001</c:v>
                </c:pt>
                <c:pt idx="188">
                  <c:v>1.7109999999999956</c:v>
                </c:pt>
                <c:pt idx="189">
                  <c:v>1.5960000000000001</c:v>
                </c:pt>
                <c:pt idx="190">
                  <c:v>1.593</c:v>
                </c:pt>
                <c:pt idx="191">
                  <c:v>1.5979999999999956</c:v>
                </c:pt>
                <c:pt idx="192">
                  <c:v>1.5659999999999952</c:v>
                </c:pt>
                <c:pt idx="193">
                  <c:v>1.524</c:v>
                </c:pt>
                <c:pt idx="194">
                  <c:v>1.5189999999999966</c:v>
                </c:pt>
                <c:pt idx="195">
                  <c:v>1.4119999999999926</c:v>
                </c:pt>
                <c:pt idx="196">
                  <c:v>1.4869999999999961</c:v>
                </c:pt>
                <c:pt idx="197">
                  <c:v>1.573</c:v>
                </c:pt>
                <c:pt idx="198">
                  <c:v>1.458</c:v>
                </c:pt>
                <c:pt idx="199">
                  <c:v>1.494</c:v>
                </c:pt>
                <c:pt idx="200">
                  <c:v>1.4989999999999966</c:v>
                </c:pt>
                <c:pt idx="201">
                  <c:v>1.518</c:v>
                </c:pt>
                <c:pt idx="202">
                  <c:v>1.482</c:v>
                </c:pt>
                <c:pt idx="203">
                  <c:v>1.4429999999999958</c:v>
                </c:pt>
                <c:pt idx="204">
                  <c:v>1.4409999999999954</c:v>
                </c:pt>
                <c:pt idx="205">
                  <c:v>1.452</c:v>
                </c:pt>
                <c:pt idx="206">
                  <c:v>1.4</c:v>
                </c:pt>
                <c:pt idx="207">
                  <c:v>1.4089999999999954</c:v>
                </c:pt>
                <c:pt idx="208">
                  <c:v>1.3660000000000001</c:v>
                </c:pt>
                <c:pt idx="209">
                  <c:v>1.444</c:v>
                </c:pt>
                <c:pt idx="210">
                  <c:v>1.4129999999999954</c:v>
                </c:pt>
                <c:pt idx="211">
                  <c:v>1.393</c:v>
                </c:pt>
                <c:pt idx="212">
                  <c:v>1.357</c:v>
                </c:pt>
                <c:pt idx="213">
                  <c:v>1.319</c:v>
                </c:pt>
                <c:pt idx="214">
                  <c:v>1.329</c:v>
                </c:pt>
                <c:pt idx="215">
                  <c:v>1.4029999999999954</c:v>
                </c:pt>
                <c:pt idx="216">
                  <c:v>1.4169999999999954</c:v>
                </c:pt>
                <c:pt idx="217">
                  <c:v>1.4269999999999954</c:v>
                </c:pt>
                <c:pt idx="218">
                  <c:v>1.5269999999999966</c:v>
                </c:pt>
                <c:pt idx="219">
                  <c:v>1.49</c:v>
                </c:pt>
                <c:pt idx="220">
                  <c:v>1.4339999999999933</c:v>
                </c:pt>
                <c:pt idx="221">
                  <c:v>1.3860000000000001</c:v>
                </c:pt>
                <c:pt idx="222">
                  <c:v>1.347</c:v>
                </c:pt>
                <c:pt idx="223">
                  <c:v>1.365</c:v>
                </c:pt>
                <c:pt idx="224">
                  <c:v>1.3120000000000001</c:v>
                </c:pt>
                <c:pt idx="225">
                  <c:v>1.2989999999999966</c:v>
                </c:pt>
                <c:pt idx="226">
                  <c:v>1.252</c:v>
                </c:pt>
                <c:pt idx="227">
                  <c:v>1.2289999999999961</c:v>
                </c:pt>
                <c:pt idx="228">
                  <c:v>1.2849999999999964</c:v>
                </c:pt>
                <c:pt idx="229">
                  <c:v>1.2749999999999964</c:v>
                </c:pt>
                <c:pt idx="230">
                  <c:v>1.256</c:v>
                </c:pt>
                <c:pt idx="231">
                  <c:v>1.246</c:v>
                </c:pt>
                <c:pt idx="232">
                  <c:v>1.2289999999999961</c:v>
                </c:pt>
                <c:pt idx="233">
                  <c:v>1.31</c:v>
                </c:pt>
                <c:pt idx="234">
                  <c:v>1.2189999999999961</c:v>
                </c:pt>
                <c:pt idx="235">
                  <c:v>1.1839999999999966</c:v>
                </c:pt>
                <c:pt idx="236">
                  <c:v>1.214</c:v>
                </c:pt>
                <c:pt idx="237">
                  <c:v>1.274</c:v>
                </c:pt>
                <c:pt idx="238">
                  <c:v>1.2369999999999961</c:v>
                </c:pt>
                <c:pt idx="239">
                  <c:v>1.306</c:v>
                </c:pt>
                <c:pt idx="240">
                  <c:v>1.379</c:v>
                </c:pt>
                <c:pt idx="241">
                  <c:v>1.4349999999999954</c:v>
                </c:pt>
                <c:pt idx="242">
                  <c:v>1.4129999999999954</c:v>
                </c:pt>
                <c:pt idx="243">
                  <c:v>1.4069999999999954</c:v>
                </c:pt>
                <c:pt idx="244">
                  <c:v>1.329</c:v>
                </c:pt>
                <c:pt idx="245">
                  <c:v>1.3519999999999956</c:v>
                </c:pt>
                <c:pt idx="246">
                  <c:v>1.353</c:v>
                </c:pt>
                <c:pt idx="247">
                  <c:v>1.377</c:v>
                </c:pt>
                <c:pt idx="248">
                  <c:v>1.478</c:v>
                </c:pt>
                <c:pt idx="249">
                  <c:v>1.518</c:v>
                </c:pt>
                <c:pt idx="250">
                  <c:v>1.5699999999999956</c:v>
                </c:pt>
                <c:pt idx="251">
                  <c:v>1.514</c:v>
                </c:pt>
                <c:pt idx="252">
                  <c:v>1.52</c:v>
                </c:pt>
                <c:pt idx="253">
                  <c:v>1.607</c:v>
                </c:pt>
                <c:pt idx="254">
                  <c:v>1.5699999999999956</c:v>
                </c:pt>
                <c:pt idx="255">
                  <c:v>1.4709999999999961</c:v>
                </c:pt>
                <c:pt idx="256">
                  <c:v>1.452</c:v>
                </c:pt>
                <c:pt idx="257">
                  <c:v>1.514</c:v>
                </c:pt>
                <c:pt idx="258">
                  <c:v>1.56</c:v>
                </c:pt>
                <c:pt idx="259">
                  <c:v>1.532</c:v>
                </c:pt>
                <c:pt idx="260">
                  <c:v>1.5510000000000002</c:v>
                </c:pt>
                <c:pt idx="261">
                  <c:v>1.478</c:v>
                </c:pt>
                <c:pt idx="262">
                  <c:v>1.452</c:v>
                </c:pt>
                <c:pt idx="263">
                  <c:v>1.4549999999999959</c:v>
                </c:pt>
                <c:pt idx="264">
                  <c:v>1.4749999999999961</c:v>
                </c:pt>
                <c:pt idx="265">
                  <c:v>1.54</c:v>
                </c:pt>
                <c:pt idx="266">
                  <c:v>1.5899999999999956</c:v>
                </c:pt>
                <c:pt idx="267">
                  <c:v>1.6040000000000001</c:v>
                </c:pt>
                <c:pt idx="268">
                  <c:v>1.524</c:v>
                </c:pt>
                <c:pt idx="269">
                  <c:v>1.595</c:v>
                </c:pt>
                <c:pt idx="270">
                  <c:v>1.6280000000000001</c:v>
                </c:pt>
                <c:pt idx="271">
                  <c:v>1.6560000000000001</c:v>
                </c:pt>
                <c:pt idx="272">
                  <c:v>1.7149999999999956</c:v>
                </c:pt>
                <c:pt idx="273">
                  <c:v>1.7249999999999961</c:v>
                </c:pt>
                <c:pt idx="274">
                  <c:v>1.7669999999999964</c:v>
                </c:pt>
                <c:pt idx="275">
                  <c:v>1.877</c:v>
                </c:pt>
                <c:pt idx="276">
                  <c:v>1.9609999999999999</c:v>
                </c:pt>
                <c:pt idx="277">
                  <c:v>1.9060000000000001</c:v>
                </c:pt>
                <c:pt idx="278">
                  <c:v>1.9200000000000021</c:v>
                </c:pt>
                <c:pt idx="279">
                  <c:v>1.9200000000000021</c:v>
                </c:pt>
                <c:pt idx="280">
                  <c:v>1.9940000000000035</c:v>
                </c:pt>
                <c:pt idx="281">
                  <c:v>1.921</c:v>
                </c:pt>
                <c:pt idx="282">
                  <c:v>1.87</c:v>
                </c:pt>
                <c:pt idx="283">
                  <c:v>1.913</c:v>
                </c:pt>
                <c:pt idx="284">
                  <c:v>1.8479999999999956</c:v>
                </c:pt>
                <c:pt idx="285">
                  <c:v>1.821</c:v>
                </c:pt>
                <c:pt idx="286">
                  <c:v>1.881</c:v>
                </c:pt>
                <c:pt idx="287">
                  <c:v>1.927</c:v>
                </c:pt>
                <c:pt idx="288">
                  <c:v>1.9620000000000033</c:v>
                </c:pt>
                <c:pt idx="289">
                  <c:v>1.8580000000000001</c:v>
                </c:pt>
                <c:pt idx="290">
                  <c:v>1.8319999999999956</c:v>
                </c:pt>
                <c:pt idx="291">
                  <c:v>1.9390000000000001</c:v>
                </c:pt>
                <c:pt idx="292">
                  <c:v>1.883</c:v>
                </c:pt>
                <c:pt idx="293">
                  <c:v>1.8540000000000001</c:v>
                </c:pt>
                <c:pt idx="294">
                  <c:v>1.861</c:v>
                </c:pt>
                <c:pt idx="295">
                  <c:v>1.7229999999999956</c:v>
                </c:pt>
                <c:pt idx="296">
                  <c:v>1.665</c:v>
                </c:pt>
                <c:pt idx="297">
                  <c:v>1.726</c:v>
                </c:pt>
                <c:pt idx="298">
                  <c:v>1.667</c:v>
                </c:pt>
                <c:pt idx="299">
                  <c:v>1.6339999999999963</c:v>
                </c:pt>
                <c:pt idx="300">
                  <c:v>1.681</c:v>
                </c:pt>
                <c:pt idx="301">
                  <c:v>1.704</c:v>
                </c:pt>
                <c:pt idx="302">
                  <c:v>1.7649999999999966</c:v>
                </c:pt>
                <c:pt idx="303">
                  <c:v>1.802</c:v>
                </c:pt>
                <c:pt idx="304">
                  <c:v>1.7369999999999961</c:v>
                </c:pt>
                <c:pt idx="305">
                  <c:v>1.714</c:v>
                </c:pt>
                <c:pt idx="306">
                  <c:v>1.6960000000000033</c:v>
                </c:pt>
                <c:pt idx="307">
                  <c:v>1.7249999999999961</c:v>
                </c:pt>
                <c:pt idx="308">
                  <c:v>1.6720000000000035</c:v>
                </c:pt>
                <c:pt idx="309">
                  <c:v>1.621</c:v>
                </c:pt>
                <c:pt idx="310">
                  <c:v>1.7</c:v>
                </c:pt>
                <c:pt idx="311">
                  <c:v>1.671</c:v>
                </c:pt>
                <c:pt idx="312">
                  <c:v>1.605</c:v>
                </c:pt>
                <c:pt idx="313">
                  <c:v>1.6859999999999966</c:v>
                </c:pt>
                <c:pt idx="314">
                  <c:v>1.7169999999999961</c:v>
                </c:pt>
                <c:pt idx="315">
                  <c:v>1.7409999999999963</c:v>
                </c:pt>
                <c:pt idx="316">
                  <c:v>1.667</c:v>
                </c:pt>
                <c:pt idx="317">
                  <c:v>1.6909999999999998</c:v>
                </c:pt>
                <c:pt idx="318">
                  <c:v>1.728</c:v>
                </c:pt>
                <c:pt idx="319">
                  <c:v>1.7</c:v>
                </c:pt>
                <c:pt idx="320">
                  <c:v>1.7089999999999959</c:v>
                </c:pt>
                <c:pt idx="321">
                  <c:v>1.681</c:v>
                </c:pt>
                <c:pt idx="322">
                  <c:v>1.675</c:v>
                </c:pt>
                <c:pt idx="323">
                  <c:v>1.62</c:v>
                </c:pt>
                <c:pt idx="324">
                  <c:v>1.5920000000000001</c:v>
                </c:pt>
                <c:pt idx="325">
                  <c:v>1.62</c:v>
                </c:pt>
                <c:pt idx="326">
                  <c:v>1.661</c:v>
                </c:pt>
                <c:pt idx="327">
                  <c:v>1.6760000000000035</c:v>
                </c:pt>
                <c:pt idx="328">
                  <c:v>1.671</c:v>
                </c:pt>
                <c:pt idx="329">
                  <c:v>1.6900000000000033</c:v>
                </c:pt>
                <c:pt idx="330">
                  <c:v>1.633</c:v>
                </c:pt>
                <c:pt idx="331">
                  <c:v>1.637</c:v>
                </c:pt>
                <c:pt idx="332">
                  <c:v>1.6560000000000001</c:v>
                </c:pt>
                <c:pt idx="333">
                  <c:v>1.6480000000000001</c:v>
                </c:pt>
                <c:pt idx="334">
                  <c:v>1.726</c:v>
                </c:pt>
                <c:pt idx="335">
                  <c:v>1.7769999999999966</c:v>
                </c:pt>
                <c:pt idx="336">
                  <c:v>1.897</c:v>
                </c:pt>
                <c:pt idx="337">
                  <c:v>1.9319999999999966</c:v>
                </c:pt>
                <c:pt idx="338">
                  <c:v>1.897</c:v>
                </c:pt>
                <c:pt idx="339">
                  <c:v>1.865</c:v>
                </c:pt>
                <c:pt idx="340">
                  <c:v>1.9370000000000001</c:v>
                </c:pt>
                <c:pt idx="341">
                  <c:v>1.9370000000000001</c:v>
                </c:pt>
                <c:pt idx="342">
                  <c:v>1.891</c:v>
                </c:pt>
                <c:pt idx="343">
                  <c:v>1.804</c:v>
                </c:pt>
                <c:pt idx="344">
                  <c:v>1.7869999999999964</c:v>
                </c:pt>
                <c:pt idx="345">
                  <c:v>1.7269999999999956</c:v>
                </c:pt>
                <c:pt idx="346">
                  <c:v>1.611</c:v>
                </c:pt>
                <c:pt idx="347">
                  <c:v>1.6099999999999957</c:v>
                </c:pt>
                <c:pt idx="348">
                  <c:v>1.6300000000000001</c:v>
                </c:pt>
                <c:pt idx="349">
                  <c:v>1.6059999999999957</c:v>
                </c:pt>
                <c:pt idx="350">
                  <c:v>1.56</c:v>
                </c:pt>
                <c:pt idx="351">
                  <c:v>1.6859999999999966</c:v>
                </c:pt>
                <c:pt idx="352">
                  <c:v>1.6859999999999966</c:v>
                </c:pt>
                <c:pt idx="353">
                  <c:v>1.7029999999999956</c:v>
                </c:pt>
                <c:pt idx="354">
                  <c:v>1.7089999999999959</c:v>
                </c:pt>
                <c:pt idx="355">
                  <c:v>1.615</c:v>
                </c:pt>
                <c:pt idx="356">
                  <c:v>1.629</c:v>
                </c:pt>
                <c:pt idx="357">
                  <c:v>1.597</c:v>
                </c:pt>
                <c:pt idx="358">
                  <c:v>1.5449999999999966</c:v>
                </c:pt>
                <c:pt idx="359">
                  <c:v>1.488</c:v>
                </c:pt>
                <c:pt idx="360">
                  <c:v>1.44</c:v>
                </c:pt>
                <c:pt idx="361">
                  <c:v>1.49</c:v>
                </c:pt>
                <c:pt idx="362">
                  <c:v>1.5699999999999956</c:v>
                </c:pt>
                <c:pt idx="363">
                  <c:v>1.5510000000000002</c:v>
                </c:pt>
                <c:pt idx="364">
                  <c:v>1.556</c:v>
                </c:pt>
                <c:pt idx="365">
                  <c:v>1.5089999999999963</c:v>
                </c:pt>
                <c:pt idx="366">
                  <c:v>1.476</c:v>
                </c:pt>
                <c:pt idx="367">
                  <c:v>1.4349999999999954</c:v>
                </c:pt>
                <c:pt idx="368">
                  <c:v>1.4039999999999926</c:v>
                </c:pt>
                <c:pt idx="369">
                  <c:v>1.4849999999999957</c:v>
                </c:pt>
                <c:pt idx="370">
                  <c:v>1.4369999999999954</c:v>
                </c:pt>
                <c:pt idx="371">
                  <c:v>1.444</c:v>
                </c:pt>
                <c:pt idx="372">
                  <c:v>1.4629999999999959</c:v>
                </c:pt>
                <c:pt idx="373">
                  <c:v>1.462</c:v>
                </c:pt>
                <c:pt idx="374">
                  <c:v>1.3719999999999963</c:v>
                </c:pt>
                <c:pt idx="375">
                  <c:v>1.361</c:v>
                </c:pt>
                <c:pt idx="376">
                  <c:v>1.2809999999999966</c:v>
                </c:pt>
                <c:pt idx="377">
                  <c:v>1.286</c:v>
                </c:pt>
                <c:pt idx="378">
                  <c:v>1.2849999999999964</c:v>
                </c:pt>
                <c:pt idx="379">
                  <c:v>1.337</c:v>
                </c:pt>
                <c:pt idx="380">
                  <c:v>1.379</c:v>
                </c:pt>
                <c:pt idx="381">
                  <c:v>1.4009999999999954</c:v>
                </c:pt>
                <c:pt idx="382">
                  <c:v>1.5899999999999956</c:v>
                </c:pt>
                <c:pt idx="383">
                  <c:v>1.627</c:v>
                </c:pt>
                <c:pt idx="384">
                  <c:v>1.573</c:v>
                </c:pt>
                <c:pt idx="385">
                  <c:v>1.7029999999999956</c:v>
                </c:pt>
                <c:pt idx="386">
                  <c:v>1.758</c:v>
                </c:pt>
                <c:pt idx="387">
                  <c:v>1.7549999999999963</c:v>
                </c:pt>
                <c:pt idx="388">
                  <c:v>1.796</c:v>
                </c:pt>
                <c:pt idx="389">
                  <c:v>1.865</c:v>
                </c:pt>
                <c:pt idx="390">
                  <c:v>1.7669999999999964</c:v>
                </c:pt>
                <c:pt idx="391">
                  <c:v>1.631</c:v>
                </c:pt>
                <c:pt idx="392">
                  <c:v>1.659</c:v>
                </c:pt>
                <c:pt idx="393">
                  <c:v>1.6099999999999957</c:v>
                </c:pt>
                <c:pt idx="394">
                  <c:v>1.5819999999999956</c:v>
                </c:pt>
                <c:pt idx="395">
                  <c:v>1.591</c:v>
                </c:pt>
                <c:pt idx="396">
                  <c:v>1.53</c:v>
                </c:pt>
                <c:pt idx="397">
                  <c:v>1.48</c:v>
                </c:pt>
                <c:pt idx="398">
                  <c:v>1.4669999999999961</c:v>
                </c:pt>
                <c:pt idx="399">
                  <c:v>1.452</c:v>
                </c:pt>
                <c:pt idx="400">
                  <c:v>1.4189999999999954</c:v>
                </c:pt>
                <c:pt idx="401">
                  <c:v>1.4689999999999956</c:v>
                </c:pt>
                <c:pt idx="402">
                  <c:v>1.532</c:v>
                </c:pt>
                <c:pt idx="403">
                  <c:v>1.488</c:v>
                </c:pt>
                <c:pt idx="404">
                  <c:v>1.4709999999999961</c:v>
                </c:pt>
                <c:pt idx="405">
                  <c:v>1.4569999999999959</c:v>
                </c:pt>
                <c:pt idx="406">
                  <c:v>1.5269999999999966</c:v>
                </c:pt>
                <c:pt idx="407">
                  <c:v>1.583</c:v>
                </c:pt>
                <c:pt idx="408">
                  <c:v>1.4969999999999963</c:v>
                </c:pt>
                <c:pt idx="409">
                  <c:v>1.4769999999999956</c:v>
                </c:pt>
                <c:pt idx="410">
                  <c:v>1.518</c:v>
                </c:pt>
                <c:pt idx="411">
                  <c:v>1.4969999999999963</c:v>
                </c:pt>
                <c:pt idx="412">
                  <c:v>1.405999999999993</c:v>
                </c:pt>
                <c:pt idx="413">
                  <c:v>1.4039999999999926</c:v>
                </c:pt>
                <c:pt idx="414">
                  <c:v>1.3759999999999963</c:v>
                </c:pt>
                <c:pt idx="415">
                  <c:v>1.395</c:v>
                </c:pt>
                <c:pt idx="416">
                  <c:v>1.244</c:v>
                </c:pt>
                <c:pt idx="417">
                  <c:v>1.2189999999999961</c:v>
                </c:pt>
                <c:pt idx="418">
                  <c:v>1.1839999999999966</c:v>
                </c:pt>
                <c:pt idx="419">
                  <c:v>1.296</c:v>
                </c:pt>
                <c:pt idx="420">
                  <c:v>1.2289999999999961</c:v>
                </c:pt>
                <c:pt idx="421">
                  <c:v>1.2429999999999963</c:v>
                </c:pt>
                <c:pt idx="422">
                  <c:v>1.2969999999999966</c:v>
                </c:pt>
                <c:pt idx="423">
                  <c:v>1.3380000000000001</c:v>
                </c:pt>
                <c:pt idx="424">
                  <c:v>1.266</c:v>
                </c:pt>
                <c:pt idx="425">
                  <c:v>1.284</c:v>
                </c:pt>
                <c:pt idx="426">
                  <c:v>1.2809999999999966</c:v>
                </c:pt>
                <c:pt idx="427">
                  <c:v>1.3</c:v>
                </c:pt>
                <c:pt idx="428">
                  <c:v>1.3220000000000001</c:v>
                </c:pt>
                <c:pt idx="429">
                  <c:v>1.2689999999999966</c:v>
                </c:pt>
                <c:pt idx="430">
                  <c:v>1.3320000000000001</c:v>
                </c:pt>
                <c:pt idx="431">
                  <c:v>1.4169999999999954</c:v>
                </c:pt>
                <c:pt idx="432">
                  <c:v>1.45</c:v>
                </c:pt>
                <c:pt idx="433">
                  <c:v>1.444</c:v>
                </c:pt>
                <c:pt idx="434">
                  <c:v>1.4259999999999933</c:v>
                </c:pt>
                <c:pt idx="435">
                  <c:v>1.4</c:v>
                </c:pt>
                <c:pt idx="436">
                  <c:v>1.4449999999999958</c:v>
                </c:pt>
                <c:pt idx="437">
                  <c:v>1.4349999999999954</c:v>
                </c:pt>
                <c:pt idx="438">
                  <c:v>1.4409999999999954</c:v>
                </c:pt>
                <c:pt idx="439">
                  <c:v>1.49</c:v>
                </c:pt>
                <c:pt idx="440">
                  <c:v>1.502</c:v>
                </c:pt>
                <c:pt idx="441">
                  <c:v>1.5189999999999966</c:v>
                </c:pt>
                <c:pt idx="442">
                  <c:v>1.454</c:v>
                </c:pt>
                <c:pt idx="443">
                  <c:v>1.4089999999999954</c:v>
                </c:pt>
                <c:pt idx="444">
                  <c:v>1.333</c:v>
                </c:pt>
                <c:pt idx="445">
                  <c:v>1.31</c:v>
                </c:pt>
                <c:pt idx="446">
                  <c:v>1.329</c:v>
                </c:pt>
                <c:pt idx="447">
                  <c:v>1.3839999999999963</c:v>
                </c:pt>
                <c:pt idx="448">
                  <c:v>1.4169999999999954</c:v>
                </c:pt>
                <c:pt idx="449">
                  <c:v>1.4429999999999958</c:v>
                </c:pt>
                <c:pt idx="450">
                  <c:v>1.391</c:v>
                </c:pt>
                <c:pt idx="451">
                  <c:v>1.3240000000000001</c:v>
                </c:pt>
                <c:pt idx="452">
                  <c:v>1.3240000000000001</c:v>
                </c:pt>
                <c:pt idx="453">
                  <c:v>1.3340000000000001</c:v>
                </c:pt>
                <c:pt idx="454">
                  <c:v>1.3140000000000001</c:v>
                </c:pt>
                <c:pt idx="455">
                  <c:v>1.35</c:v>
                </c:pt>
                <c:pt idx="456">
                  <c:v>1.3220000000000001</c:v>
                </c:pt>
                <c:pt idx="457">
                  <c:v>1.2669999999999964</c:v>
                </c:pt>
                <c:pt idx="458">
                  <c:v>1.29</c:v>
                </c:pt>
                <c:pt idx="459">
                  <c:v>1.333</c:v>
                </c:pt>
                <c:pt idx="460">
                  <c:v>1.365</c:v>
                </c:pt>
                <c:pt idx="461">
                  <c:v>1.4079999999999926</c:v>
                </c:pt>
                <c:pt idx="462">
                  <c:v>1.4449999999999958</c:v>
                </c:pt>
                <c:pt idx="463">
                  <c:v>1.3479999999999956</c:v>
                </c:pt>
                <c:pt idx="464">
                  <c:v>1.3169999999999966</c:v>
                </c:pt>
                <c:pt idx="465">
                  <c:v>1.2629999999999963</c:v>
                </c:pt>
                <c:pt idx="466">
                  <c:v>1.2949999999999966</c:v>
                </c:pt>
                <c:pt idx="467">
                  <c:v>1.288</c:v>
                </c:pt>
                <c:pt idx="468">
                  <c:v>1.2389999999999957</c:v>
                </c:pt>
                <c:pt idx="469">
                  <c:v>1.2809999999999966</c:v>
                </c:pt>
                <c:pt idx="470">
                  <c:v>1.2949999999999966</c:v>
                </c:pt>
                <c:pt idx="471">
                  <c:v>1.361</c:v>
                </c:pt>
                <c:pt idx="472">
                  <c:v>1.3280000000000001</c:v>
                </c:pt>
                <c:pt idx="473">
                  <c:v>1.3280000000000001</c:v>
                </c:pt>
                <c:pt idx="474">
                  <c:v>1.323</c:v>
                </c:pt>
                <c:pt idx="475">
                  <c:v>1.369</c:v>
                </c:pt>
                <c:pt idx="476">
                  <c:v>1.333</c:v>
                </c:pt>
                <c:pt idx="477">
                  <c:v>1.337</c:v>
                </c:pt>
                <c:pt idx="478">
                  <c:v>1.304</c:v>
                </c:pt>
                <c:pt idx="479">
                  <c:v>1.319</c:v>
                </c:pt>
                <c:pt idx="480">
                  <c:v>1.351</c:v>
                </c:pt>
                <c:pt idx="481">
                  <c:v>1.371</c:v>
                </c:pt>
                <c:pt idx="482">
                  <c:v>1.385</c:v>
                </c:pt>
                <c:pt idx="483">
                  <c:v>1.3660000000000001</c:v>
                </c:pt>
                <c:pt idx="484">
                  <c:v>1.3900000000000001</c:v>
                </c:pt>
                <c:pt idx="485">
                  <c:v>1.3519999999999956</c:v>
                </c:pt>
                <c:pt idx="486">
                  <c:v>1.3240000000000001</c:v>
                </c:pt>
                <c:pt idx="487">
                  <c:v>1.2949999999999966</c:v>
                </c:pt>
                <c:pt idx="488">
                  <c:v>1.29</c:v>
                </c:pt>
                <c:pt idx="489">
                  <c:v>1.304</c:v>
                </c:pt>
                <c:pt idx="490">
                  <c:v>1.2469999999999963</c:v>
                </c:pt>
                <c:pt idx="491">
                  <c:v>1.2609999999999966</c:v>
                </c:pt>
                <c:pt idx="492">
                  <c:v>1.276</c:v>
                </c:pt>
                <c:pt idx="493">
                  <c:v>1.24</c:v>
                </c:pt>
                <c:pt idx="494">
                  <c:v>1.21</c:v>
                </c:pt>
                <c:pt idx="495">
                  <c:v>1.157</c:v>
                </c:pt>
                <c:pt idx="496">
                  <c:v>1.1120000000000001</c:v>
                </c:pt>
                <c:pt idx="497">
                  <c:v>1.1599999999999964</c:v>
                </c:pt>
                <c:pt idx="498">
                  <c:v>1.095</c:v>
                </c:pt>
                <c:pt idx="499">
                  <c:v>1.0760000000000001</c:v>
                </c:pt>
                <c:pt idx="500">
                  <c:v>1.075</c:v>
                </c:pt>
                <c:pt idx="501">
                  <c:v>1.0649999999999966</c:v>
                </c:pt>
                <c:pt idx="502">
                  <c:v>0.99399999999999999</c:v>
                </c:pt>
                <c:pt idx="503">
                  <c:v>0.94099999999999995</c:v>
                </c:pt>
                <c:pt idx="504">
                  <c:v>1.012</c:v>
                </c:pt>
                <c:pt idx="505">
                  <c:v>1.139</c:v>
                </c:pt>
                <c:pt idx="506">
                  <c:v>1.153</c:v>
                </c:pt>
                <c:pt idx="507">
                  <c:v>1.0720000000000001</c:v>
                </c:pt>
                <c:pt idx="508">
                  <c:v>1.006</c:v>
                </c:pt>
                <c:pt idx="509">
                  <c:v>0.96600000000000064</c:v>
                </c:pt>
                <c:pt idx="510">
                  <c:v>0.87000000000000166</c:v>
                </c:pt>
                <c:pt idx="511">
                  <c:v>0.88100000000000001</c:v>
                </c:pt>
                <c:pt idx="512">
                  <c:v>0.89200000000000002</c:v>
                </c:pt>
                <c:pt idx="513">
                  <c:v>0.93300000000000005</c:v>
                </c:pt>
                <c:pt idx="514">
                  <c:v>0.93799999999999994</c:v>
                </c:pt>
                <c:pt idx="515">
                  <c:v>1.002</c:v>
                </c:pt>
                <c:pt idx="516">
                  <c:v>1.0669999999999966</c:v>
                </c:pt>
                <c:pt idx="517">
                  <c:v>1.1850000000000001</c:v>
                </c:pt>
                <c:pt idx="518">
                  <c:v>1.214</c:v>
                </c:pt>
                <c:pt idx="519">
                  <c:v>1.204</c:v>
                </c:pt>
                <c:pt idx="520">
                  <c:v>1.2</c:v>
                </c:pt>
                <c:pt idx="521">
                  <c:v>1.1619999999999964</c:v>
                </c:pt>
                <c:pt idx="522">
                  <c:v>1.131</c:v>
                </c:pt>
                <c:pt idx="523">
                  <c:v>1.204</c:v>
                </c:pt>
                <c:pt idx="524">
                  <c:v>1.204</c:v>
                </c:pt>
                <c:pt idx="525">
                  <c:v>1.2169999999999961</c:v>
                </c:pt>
                <c:pt idx="526">
                  <c:v>1.222</c:v>
                </c:pt>
                <c:pt idx="527">
                  <c:v>1.2849999999999964</c:v>
                </c:pt>
                <c:pt idx="528">
                  <c:v>1.3069999999999966</c:v>
                </c:pt>
                <c:pt idx="529">
                  <c:v>1.3029999999999966</c:v>
                </c:pt>
                <c:pt idx="530">
                  <c:v>1.25</c:v>
                </c:pt>
                <c:pt idx="531">
                  <c:v>1.304</c:v>
                </c:pt>
                <c:pt idx="532">
                  <c:v>1.2569999999999966</c:v>
                </c:pt>
                <c:pt idx="533">
                  <c:v>1.2189999999999961</c:v>
                </c:pt>
                <c:pt idx="534">
                  <c:v>1.228</c:v>
                </c:pt>
                <c:pt idx="535">
                  <c:v>1.2849999999999964</c:v>
                </c:pt>
                <c:pt idx="536">
                  <c:v>1.323</c:v>
                </c:pt>
                <c:pt idx="537">
                  <c:v>1.2909999999999964</c:v>
                </c:pt>
                <c:pt idx="538">
                  <c:v>1.224</c:v>
                </c:pt>
                <c:pt idx="539">
                  <c:v>1.214</c:v>
                </c:pt>
                <c:pt idx="540">
                  <c:v>1.153</c:v>
                </c:pt>
              </c:numCache>
            </c:numRef>
          </c:val>
        </c:ser>
        <c:marker val="1"/>
        <c:axId val="163121408"/>
        <c:axId val="163119872"/>
      </c:lineChart>
      <c:dateAx>
        <c:axId val="162326016"/>
        <c:scaling>
          <c:orientation val="minMax"/>
          <c:max val="40695"/>
          <c:min val="38718"/>
        </c:scaling>
        <c:axPos val="b"/>
        <c:numFmt formatCode="yy" sourceLinked="0"/>
        <c:majorTickMark val="in"/>
        <c:tickLblPos val="nextTo"/>
        <c:crossAx val="162327552"/>
        <c:crosses val="autoZero"/>
        <c:auto val="1"/>
        <c:lblOffset val="100"/>
        <c:majorUnit val="12"/>
        <c:majorTimeUnit val="months"/>
      </c:dateAx>
      <c:valAx>
        <c:axId val="162327552"/>
        <c:scaling>
          <c:orientation val="minMax"/>
          <c:max val="6"/>
        </c:scaling>
        <c:axPos val="l"/>
        <c:numFmt formatCode="#,##0" sourceLinked="0"/>
        <c:majorTickMark val="in"/>
        <c:tickLblPos val="nextTo"/>
        <c:crossAx val="162326016"/>
        <c:crosses val="autoZero"/>
        <c:crossBetween val="between"/>
      </c:valAx>
      <c:valAx>
        <c:axId val="163119872"/>
        <c:scaling>
          <c:orientation val="minMax"/>
          <c:max val="6"/>
          <c:min val="0"/>
        </c:scaling>
        <c:axPos val="r"/>
        <c:numFmt formatCode="General" sourceLinked="1"/>
        <c:majorTickMark val="in"/>
        <c:tickLblPos val="nextTo"/>
        <c:crossAx val="163121408"/>
        <c:crosses val="max"/>
        <c:crossBetween val="between"/>
        <c:majorUnit val="1"/>
      </c:valAx>
      <c:dateAx>
        <c:axId val="163121408"/>
        <c:scaling>
          <c:orientation val="minMax"/>
        </c:scaling>
        <c:delete val="1"/>
        <c:axPos val="b"/>
        <c:numFmt formatCode="dd\.mm\.yyyy" sourceLinked="1"/>
        <c:tickLblPos val="none"/>
        <c:crossAx val="163119872"/>
        <c:crosses val="autoZero"/>
        <c:auto val="1"/>
        <c:lblOffset val="100"/>
      </c:dateAx>
    </c:plotArea>
    <c:legend>
      <c:legendPos val="r"/>
      <c:layout>
        <c:manualLayout>
          <c:xMode val="edge"/>
          <c:yMode val="edge"/>
          <c:x val="0.11496901768770235"/>
          <c:y val="4.9951531436541075E-2"/>
          <c:w val="0.74434235029991169"/>
          <c:h val="8.1229160470249764E-2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 sz="1400" baseline="0">
          <a:latin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7.2961373390557943E-2"/>
          <c:y val="3.7854889589905676E-2"/>
          <c:w val="0.85836909871244638"/>
          <c:h val="0.8675078864353316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Statsobligasjoner</c:v>
                </c:pt>
              </c:strCache>
            </c:strRef>
          </c:tx>
          <c:spPr>
            <a:ln w="35797">
              <a:solidFill>
                <a:srgbClr val="5381AC"/>
              </a:solidFill>
              <a:prstDash val="solid"/>
            </a:ln>
          </c:spPr>
          <c:marker>
            <c:symbol val="none"/>
          </c:marker>
          <c:cat>
            <c:numRef>
              <c:f>Sheet1!$A$2:$A$326</c:f>
              <c:numCache>
                <c:formatCode>dd/mm/yyyy</c:formatCode>
                <c:ptCount val="325"/>
                <c:pt idx="0">
                  <c:v>40179</c:v>
                </c:pt>
                <c:pt idx="1">
                  <c:v>40182</c:v>
                </c:pt>
                <c:pt idx="2">
                  <c:v>40183</c:v>
                </c:pt>
                <c:pt idx="3">
                  <c:v>40184</c:v>
                </c:pt>
                <c:pt idx="4">
                  <c:v>40185</c:v>
                </c:pt>
                <c:pt idx="5">
                  <c:v>40186</c:v>
                </c:pt>
                <c:pt idx="6">
                  <c:v>40189</c:v>
                </c:pt>
                <c:pt idx="7">
                  <c:v>40190</c:v>
                </c:pt>
                <c:pt idx="8">
                  <c:v>40191</c:v>
                </c:pt>
                <c:pt idx="9">
                  <c:v>40192</c:v>
                </c:pt>
                <c:pt idx="10">
                  <c:v>40193</c:v>
                </c:pt>
                <c:pt idx="11">
                  <c:v>40196</c:v>
                </c:pt>
                <c:pt idx="12">
                  <c:v>40197</c:v>
                </c:pt>
                <c:pt idx="13">
                  <c:v>40198</c:v>
                </c:pt>
                <c:pt idx="14">
                  <c:v>40199</c:v>
                </c:pt>
                <c:pt idx="15">
                  <c:v>40200</c:v>
                </c:pt>
                <c:pt idx="16">
                  <c:v>40203</c:v>
                </c:pt>
                <c:pt idx="17">
                  <c:v>40204</c:v>
                </c:pt>
                <c:pt idx="18">
                  <c:v>40205</c:v>
                </c:pt>
                <c:pt idx="19">
                  <c:v>40206</c:v>
                </c:pt>
                <c:pt idx="20">
                  <c:v>40207</c:v>
                </c:pt>
                <c:pt idx="21">
                  <c:v>40210</c:v>
                </c:pt>
                <c:pt idx="22">
                  <c:v>40211</c:v>
                </c:pt>
                <c:pt idx="23">
                  <c:v>40212</c:v>
                </c:pt>
                <c:pt idx="24">
                  <c:v>40213</c:v>
                </c:pt>
                <c:pt idx="25">
                  <c:v>40214</c:v>
                </c:pt>
                <c:pt idx="26">
                  <c:v>40217</c:v>
                </c:pt>
                <c:pt idx="27">
                  <c:v>40218</c:v>
                </c:pt>
                <c:pt idx="28">
                  <c:v>40219</c:v>
                </c:pt>
                <c:pt idx="29">
                  <c:v>40220</c:v>
                </c:pt>
                <c:pt idx="30">
                  <c:v>40221</c:v>
                </c:pt>
                <c:pt idx="31">
                  <c:v>40224</c:v>
                </c:pt>
                <c:pt idx="32">
                  <c:v>40225</c:v>
                </c:pt>
                <c:pt idx="33">
                  <c:v>40226</c:v>
                </c:pt>
                <c:pt idx="34">
                  <c:v>40227</c:v>
                </c:pt>
                <c:pt idx="35">
                  <c:v>40228</c:v>
                </c:pt>
                <c:pt idx="36">
                  <c:v>40231</c:v>
                </c:pt>
                <c:pt idx="37">
                  <c:v>40232</c:v>
                </c:pt>
                <c:pt idx="38">
                  <c:v>40233</c:v>
                </c:pt>
                <c:pt idx="39">
                  <c:v>40234</c:v>
                </c:pt>
                <c:pt idx="40">
                  <c:v>40235</c:v>
                </c:pt>
                <c:pt idx="41">
                  <c:v>40238</c:v>
                </c:pt>
                <c:pt idx="42">
                  <c:v>40239</c:v>
                </c:pt>
                <c:pt idx="43">
                  <c:v>40240</c:v>
                </c:pt>
                <c:pt idx="44">
                  <c:v>40241</c:v>
                </c:pt>
                <c:pt idx="45">
                  <c:v>40242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40252</c:v>
                </c:pt>
                <c:pt idx="52">
                  <c:v>40253</c:v>
                </c:pt>
                <c:pt idx="53">
                  <c:v>40254</c:v>
                </c:pt>
                <c:pt idx="54">
                  <c:v>40255</c:v>
                </c:pt>
                <c:pt idx="55">
                  <c:v>40256</c:v>
                </c:pt>
                <c:pt idx="56">
                  <c:v>40259</c:v>
                </c:pt>
                <c:pt idx="57">
                  <c:v>40260</c:v>
                </c:pt>
                <c:pt idx="58">
                  <c:v>40261</c:v>
                </c:pt>
                <c:pt idx="59">
                  <c:v>40262</c:v>
                </c:pt>
                <c:pt idx="60">
                  <c:v>40263</c:v>
                </c:pt>
                <c:pt idx="61">
                  <c:v>40266</c:v>
                </c:pt>
                <c:pt idx="62">
                  <c:v>40267</c:v>
                </c:pt>
                <c:pt idx="63">
                  <c:v>40268</c:v>
                </c:pt>
                <c:pt idx="64">
                  <c:v>40269</c:v>
                </c:pt>
                <c:pt idx="65">
                  <c:v>40270</c:v>
                </c:pt>
                <c:pt idx="66">
                  <c:v>40273</c:v>
                </c:pt>
                <c:pt idx="67">
                  <c:v>40274</c:v>
                </c:pt>
                <c:pt idx="68">
                  <c:v>40275</c:v>
                </c:pt>
                <c:pt idx="69">
                  <c:v>40276</c:v>
                </c:pt>
                <c:pt idx="70">
                  <c:v>40277</c:v>
                </c:pt>
                <c:pt idx="71">
                  <c:v>40280</c:v>
                </c:pt>
                <c:pt idx="72">
                  <c:v>40281</c:v>
                </c:pt>
                <c:pt idx="73">
                  <c:v>40282</c:v>
                </c:pt>
                <c:pt idx="74">
                  <c:v>40283</c:v>
                </c:pt>
                <c:pt idx="75">
                  <c:v>40284</c:v>
                </c:pt>
                <c:pt idx="76">
                  <c:v>40287</c:v>
                </c:pt>
                <c:pt idx="77">
                  <c:v>40288</c:v>
                </c:pt>
                <c:pt idx="78">
                  <c:v>40289</c:v>
                </c:pt>
                <c:pt idx="79">
                  <c:v>40290</c:v>
                </c:pt>
                <c:pt idx="80">
                  <c:v>40291</c:v>
                </c:pt>
                <c:pt idx="81">
                  <c:v>40294</c:v>
                </c:pt>
                <c:pt idx="82">
                  <c:v>40295</c:v>
                </c:pt>
                <c:pt idx="83">
                  <c:v>40296</c:v>
                </c:pt>
                <c:pt idx="84">
                  <c:v>40297</c:v>
                </c:pt>
                <c:pt idx="85">
                  <c:v>40298</c:v>
                </c:pt>
                <c:pt idx="86">
                  <c:v>40301</c:v>
                </c:pt>
                <c:pt idx="87">
                  <c:v>40302</c:v>
                </c:pt>
                <c:pt idx="88">
                  <c:v>40303</c:v>
                </c:pt>
                <c:pt idx="89">
                  <c:v>40304</c:v>
                </c:pt>
                <c:pt idx="90">
                  <c:v>40305</c:v>
                </c:pt>
                <c:pt idx="91">
                  <c:v>40308</c:v>
                </c:pt>
                <c:pt idx="92">
                  <c:v>40309</c:v>
                </c:pt>
                <c:pt idx="93">
                  <c:v>40310</c:v>
                </c:pt>
                <c:pt idx="94">
                  <c:v>40311</c:v>
                </c:pt>
                <c:pt idx="95">
                  <c:v>40312</c:v>
                </c:pt>
                <c:pt idx="96">
                  <c:v>40315</c:v>
                </c:pt>
                <c:pt idx="97">
                  <c:v>40316</c:v>
                </c:pt>
                <c:pt idx="98">
                  <c:v>40317</c:v>
                </c:pt>
                <c:pt idx="99">
                  <c:v>40318</c:v>
                </c:pt>
                <c:pt idx="100">
                  <c:v>40319</c:v>
                </c:pt>
                <c:pt idx="101">
                  <c:v>40322</c:v>
                </c:pt>
                <c:pt idx="102">
                  <c:v>40323</c:v>
                </c:pt>
                <c:pt idx="103">
                  <c:v>40324</c:v>
                </c:pt>
                <c:pt idx="104">
                  <c:v>40325</c:v>
                </c:pt>
                <c:pt idx="105">
                  <c:v>40326</c:v>
                </c:pt>
                <c:pt idx="106">
                  <c:v>40329</c:v>
                </c:pt>
                <c:pt idx="107">
                  <c:v>40330</c:v>
                </c:pt>
                <c:pt idx="108">
                  <c:v>40331</c:v>
                </c:pt>
                <c:pt idx="109">
                  <c:v>40332</c:v>
                </c:pt>
                <c:pt idx="110">
                  <c:v>40333</c:v>
                </c:pt>
                <c:pt idx="111">
                  <c:v>40336</c:v>
                </c:pt>
                <c:pt idx="112">
                  <c:v>40337</c:v>
                </c:pt>
                <c:pt idx="113">
                  <c:v>40338</c:v>
                </c:pt>
                <c:pt idx="114">
                  <c:v>40339</c:v>
                </c:pt>
                <c:pt idx="115">
                  <c:v>40340</c:v>
                </c:pt>
                <c:pt idx="116">
                  <c:v>40343</c:v>
                </c:pt>
                <c:pt idx="117">
                  <c:v>40344</c:v>
                </c:pt>
                <c:pt idx="118">
                  <c:v>40345</c:v>
                </c:pt>
                <c:pt idx="119">
                  <c:v>40346</c:v>
                </c:pt>
                <c:pt idx="120">
                  <c:v>40347</c:v>
                </c:pt>
                <c:pt idx="121">
                  <c:v>40350</c:v>
                </c:pt>
                <c:pt idx="122">
                  <c:v>40351</c:v>
                </c:pt>
                <c:pt idx="123">
                  <c:v>40352</c:v>
                </c:pt>
                <c:pt idx="124">
                  <c:v>40353</c:v>
                </c:pt>
                <c:pt idx="125">
                  <c:v>40354</c:v>
                </c:pt>
                <c:pt idx="126">
                  <c:v>40357</c:v>
                </c:pt>
                <c:pt idx="127">
                  <c:v>40358</c:v>
                </c:pt>
                <c:pt idx="128">
                  <c:v>40359</c:v>
                </c:pt>
                <c:pt idx="129">
                  <c:v>40360</c:v>
                </c:pt>
                <c:pt idx="130">
                  <c:v>40361</c:v>
                </c:pt>
                <c:pt idx="131">
                  <c:v>40364</c:v>
                </c:pt>
                <c:pt idx="132">
                  <c:v>40365</c:v>
                </c:pt>
                <c:pt idx="133">
                  <c:v>40366</c:v>
                </c:pt>
                <c:pt idx="134">
                  <c:v>40367</c:v>
                </c:pt>
                <c:pt idx="135">
                  <c:v>40368</c:v>
                </c:pt>
                <c:pt idx="136">
                  <c:v>40371</c:v>
                </c:pt>
                <c:pt idx="137">
                  <c:v>40372</c:v>
                </c:pt>
                <c:pt idx="138">
                  <c:v>40373</c:v>
                </c:pt>
                <c:pt idx="139">
                  <c:v>40374</c:v>
                </c:pt>
                <c:pt idx="140">
                  <c:v>40375</c:v>
                </c:pt>
                <c:pt idx="141">
                  <c:v>40378</c:v>
                </c:pt>
                <c:pt idx="142">
                  <c:v>40379</c:v>
                </c:pt>
                <c:pt idx="143">
                  <c:v>40380</c:v>
                </c:pt>
                <c:pt idx="144">
                  <c:v>40381</c:v>
                </c:pt>
                <c:pt idx="145">
                  <c:v>40382</c:v>
                </c:pt>
                <c:pt idx="146">
                  <c:v>40385</c:v>
                </c:pt>
                <c:pt idx="147">
                  <c:v>40386</c:v>
                </c:pt>
                <c:pt idx="148">
                  <c:v>40387</c:v>
                </c:pt>
                <c:pt idx="149">
                  <c:v>40388</c:v>
                </c:pt>
                <c:pt idx="150">
                  <c:v>40389</c:v>
                </c:pt>
                <c:pt idx="151">
                  <c:v>40392</c:v>
                </c:pt>
                <c:pt idx="152">
                  <c:v>40393</c:v>
                </c:pt>
                <c:pt idx="153">
                  <c:v>40394</c:v>
                </c:pt>
                <c:pt idx="154">
                  <c:v>40395</c:v>
                </c:pt>
                <c:pt idx="155">
                  <c:v>40396</c:v>
                </c:pt>
                <c:pt idx="156">
                  <c:v>40399</c:v>
                </c:pt>
                <c:pt idx="157">
                  <c:v>40400</c:v>
                </c:pt>
                <c:pt idx="158">
                  <c:v>40401</c:v>
                </c:pt>
                <c:pt idx="159">
                  <c:v>40402</c:v>
                </c:pt>
                <c:pt idx="160">
                  <c:v>40403</c:v>
                </c:pt>
                <c:pt idx="161">
                  <c:v>40406</c:v>
                </c:pt>
                <c:pt idx="162">
                  <c:v>40407</c:v>
                </c:pt>
                <c:pt idx="163">
                  <c:v>40408</c:v>
                </c:pt>
                <c:pt idx="164">
                  <c:v>40409</c:v>
                </c:pt>
                <c:pt idx="165">
                  <c:v>40410</c:v>
                </c:pt>
                <c:pt idx="166">
                  <c:v>40413</c:v>
                </c:pt>
                <c:pt idx="167">
                  <c:v>40414</c:v>
                </c:pt>
                <c:pt idx="168">
                  <c:v>40415</c:v>
                </c:pt>
                <c:pt idx="169">
                  <c:v>40416</c:v>
                </c:pt>
                <c:pt idx="170">
                  <c:v>40417</c:v>
                </c:pt>
                <c:pt idx="171">
                  <c:v>40420</c:v>
                </c:pt>
                <c:pt idx="172">
                  <c:v>40421</c:v>
                </c:pt>
                <c:pt idx="173">
                  <c:v>40422</c:v>
                </c:pt>
                <c:pt idx="174">
                  <c:v>40423</c:v>
                </c:pt>
                <c:pt idx="175">
                  <c:v>40424</c:v>
                </c:pt>
                <c:pt idx="176">
                  <c:v>40427</c:v>
                </c:pt>
                <c:pt idx="177">
                  <c:v>40428</c:v>
                </c:pt>
                <c:pt idx="178">
                  <c:v>40429</c:v>
                </c:pt>
                <c:pt idx="179">
                  <c:v>40430</c:v>
                </c:pt>
                <c:pt idx="180">
                  <c:v>40431</c:v>
                </c:pt>
                <c:pt idx="181">
                  <c:v>40434</c:v>
                </c:pt>
                <c:pt idx="182">
                  <c:v>40435</c:v>
                </c:pt>
                <c:pt idx="183">
                  <c:v>40436</c:v>
                </c:pt>
                <c:pt idx="184">
                  <c:v>40437</c:v>
                </c:pt>
                <c:pt idx="185">
                  <c:v>40438</c:v>
                </c:pt>
                <c:pt idx="186">
                  <c:v>40441</c:v>
                </c:pt>
                <c:pt idx="187">
                  <c:v>40442</c:v>
                </c:pt>
                <c:pt idx="188">
                  <c:v>40443</c:v>
                </c:pt>
                <c:pt idx="189">
                  <c:v>40444</c:v>
                </c:pt>
                <c:pt idx="190">
                  <c:v>40445</c:v>
                </c:pt>
                <c:pt idx="191">
                  <c:v>40448</c:v>
                </c:pt>
                <c:pt idx="192">
                  <c:v>40449</c:v>
                </c:pt>
                <c:pt idx="193">
                  <c:v>40450</c:v>
                </c:pt>
                <c:pt idx="194">
                  <c:v>40451</c:v>
                </c:pt>
                <c:pt idx="195">
                  <c:v>40452</c:v>
                </c:pt>
                <c:pt idx="196">
                  <c:v>40455</c:v>
                </c:pt>
                <c:pt idx="197">
                  <c:v>40456</c:v>
                </c:pt>
                <c:pt idx="198">
                  <c:v>40457</c:v>
                </c:pt>
                <c:pt idx="199">
                  <c:v>40458</c:v>
                </c:pt>
                <c:pt idx="200">
                  <c:v>40459</c:v>
                </c:pt>
                <c:pt idx="201">
                  <c:v>40462</c:v>
                </c:pt>
                <c:pt idx="202">
                  <c:v>40463</c:v>
                </c:pt>
                <c:pt idx="203">
                  <c:v>40464</c:v>
                </c:pt>
                <c:pt idx="204">
                  <c:v>40465</c:v>
                </c:pt>
                <c:pt idx="205">
                  <c:v>40466</c:v>
                </c:pt>
                <c:pt idx="206">
                  <c:v>40469</c:v>
                </c:pt>
                <c:pt idx="207">
                  <c:v>40470</c:v>
                </c:pt>
                <c:pt idx="208">
                  <c:v>40471</c:v>
                </c:pt>
                <c:pt idx="209">
                  <c:v>40472</c:v>
                </c:pt>
                <c:pt idx="210">
                  <c:v>40473</c:v>
                </c:pt>
                <c:pt idx="211">
                  <c:v>40476</c:v>
                </c:pt>
                <c:pt idx="212">
                  <c:v>40477</c:v>
                </c:pt>
                <c:pt idx="213">
                  <c:v>40478</c:v>
                </c:pt>
                <c:pt idx="214">
                  <c:v>40479</c:v>
                </c:pt>
                <c:pt idx="215">
                  <c:v>40480</c:v>
                </c:pt>
                <c:pt idx="216">
                  <c:v>40483</c:v>
                </c:pt>
                <c:pt idx="217">
                  <c:v>40484</c:v>
                </c:pt>
                <c:pt idx="218">
                  <c:v>40485</c:v>
                </c:pt>
                <c:pt idx="219">
                  <c:v>40486</c:v>
                </c:pt>
                <c:pt idx="220">
                  <c:v>40487</c:v>
                </c:pt>
                <c:pt idx="221">
                  <c:v>40490</c:v>
                </c:pt>
                <c:pt idx="222">
                  <c:v>40491</c:v>
                </c:pt>
                <c:pt idx="223">
                  <c:v>40492</c:v>
                </c:pt>
                <c:pt idx="224">
                  <c:v>40493</c:v>
                </c:pt>
                <c:pt idx="225">
                  <c:v>40494</c:v>
                </c:pt>
                <c:pt idx="226">
                  <c:v>40497</c:v>
                </c:pt>
                <c:pt idx="227">
                  <c:v>40498</c:v>
                </c:pt>
                <c:pt idx="228">
                  <c:v>40499</c:v>
                </c:pt>
                <c:pt idx="229">
                  <c:v>40500</c:v>
                </c:pt>
                <c:pt idx="230">
                  <c:v>40501</c:v>
                </c:pt>
                <c:pt idx="231">
                  <c:v>40504</c:v>
                </c:pt>
                <c:pt idx="232">
                  <c:v>40505</c:v>
                </c:pt>
                <c:pt idx="233">
                  <c:v>40506</c:v>
                </c:pt>
                <c:pt idx="234">
                  <c:v>40507</c:v>
                </c:pt>
                <c:pt idx="235">
                  <c:v>40508</c:v>
                </c:pt>
                <c:pt idx="236">
                  <c:v>40511</c:v>
                </c:pt>
                <c:pt idx="237">
                  <c:v>40512</c:v>
                </c:pt>
                <c:pt idx="238">
                  <c:v>40513</c:v>
                </c:pt>
                <c:pt idx="239">
                  <c:v>40514</c:v>
                </c:pt>
                <c:pt idx="240">
                  <c:v>40515</c:v>
                </c:pt>
                <c:pt idx="241">
                  <c:v>40518</c:v>
                </c:pt>
                <c:pt idx="242">
                  <c:v>40519</c:v>
                </c:pt>
                <c:pt idx="243">
                  <c:v>40520</c:v>
                </c:pt>
                <c:pt idx="244">
                  <c:v>40521</c:v>
                </c:pt>
                <c:pt idx="245">
                  <c:v>40522</c:v>
                </c:pt>
                <c:pt idx="246">
                  <c:v>40525</c:v>
                </c:pt>
                <c:pt idx="247">
                  <c:v>40526</c:v>
                </c:pt>
                <c:pt idx="248">
                  <c:v>40527</c:v>
                </c:pt>
                <c:pt idx="249">
                  <c:v>40528</c:v>
                </c:pt>
                <c:pt idx="250">
                  <c:v>40529</c:v>
                </c:pt>
                <c:pt idx="251">
                  <c:v>40532</c:v>
                </c:pt>
                <c:pt idx="252">
                  <c:v>40533</c:v>
                </c:pt>
                <c:pt idx="253">
                  <c:v>40534</c:v>
                </c:pt>
                <c:pt idx="254">
                  <c:v>40535</c:v>
                </c:pt>
                <c:pt idx="255">
                  <c:v>40536</c:v>
                </c:pt>
                <c:pt idx="256">
                  <c:v>40539</c:v>
                </c:pt>
                <c:pt idx="257">
                  <c:v>40540</c:v>
                </c:pt>
                <c:pt idx="258">
                  <c:v>40541</c:v>
                </c:pt>
                <c:pt idx="259">
                  <c:v>40542</c:v>
                </c:pt>
                <c:pt idx="260">
                  <c:v>40543</c:v>
                </c:pt>
                <c:pt idx="261">
                  <c:v>40546</c:v>
                </c:pt>
                <c:pt idx="262">
                  <c:v>40547</c:v>
                </c:pt>
                <c:pt idx="263">
                  <c:v>40548</c:v>
                </c:pt>
                <c:pt idx="264">
                  <c:v>40549</c:v>
                </c:pt>
                <c:pt idx="265">
                  <c:v>40550</c:v>
                </c:pt>
                <c:pt idx="266">
                  <c:v>40553</c:v>
                </c:pt>
                <c:pt idx="267">
                  <c:v>40554</c:v>
                </c:pt>
                <c:pt idx="268">
                  <c:v>40555</c:v>
                </c:pt>
                <c:pt idx="269">
                  <c:v>40556</c:v>
                </c:pt>
                <c:pt idx="270">
                  <c:v>40557</c:v>
                </c:pt>
                <c:pt idx="271">
                  <c:v>40560</c:v>
                </c:pt>
                <c:pt idx="272">
                  <c:v>40561</c:v>
                </c:pt>
                <c:pt idx="273">
                  <c:v>40562</c:v>
                </c:pt>
                <c:pt idx="274">
                  <c:v>40563</c:v>
                </c:pt>
                <c:pt idx="275">
                  <c:v>40564</c:v>
                </c:pt>
                <c:pt idx="276">
                  <c:v>40567</c:v>
                </c:pt>
                <c:pt idx="277">
                  <c:v>40568</c:v>
                </c:pt>
                <c:pt idx="278">
                  <c:v>40569</c:v>
                </c:pt>
                <c:pt idx="279">
                  <c:v>40570</c:v>
                </c:pt>
                <c:pt idx="280">
                  <c:v>40571</c:v>
                </c:pt>
                <c:pt idx="281">
                  <c:v>40574</c:v>
                </c:pt>
                <c:pt idx="282">
                  <c:v>40575</c:v>
                </c:pt>
                <c:pt idx="283">
                  <c:v>40576</c:v>
                </c:pt>
                <c:pt idx="284">
                  <c:v>40577</c:v>
                </c:pt>
                <c:pt idx="285">
                  <c:v>40578</c:v>
                </c:pt>
                <c:pt idx="286">
                  <c:v>40581</c:v>
                </c:pt>
                <c:pt idx="287">
                  <c:v>40582</c:v>
                </c:pt>
                <c:pt idx="288">
                  <c:v>40583</c:v>
                </c:pt>
                <c:pt idx="289">
                  <c:v>40584</c:v>
                </c:pt>
                <c:pt idx="290">
                  <c:v>40585</c:v>
                </c:pt>
                <c:pt idx="291">
                  <c:v>40588</c:v>
                </c:pt>
                <c:pt idx="292">
                  <c:v>40589</c:v>
                </c:pt>
                <c:pt idx="293">
                  <c:v>40590</c:v>
                </c:pt>
                <c:pt idx="294">
                  <c:v>40591</c:v>
                </c:pt>
                <c:pt idx="295">
                  <c:v>40592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40602</c:v>
                </c:pt>
                <c:pt idx="302">
                  <c:v>40603</c:v>
                </c:pt>
                <c:pt idx="303">
                  <c:v>40604</c:v>
                </c:pt>
                <c:pt idx="304">
                  <c:v>40605</c:v>
                </c:pt>
                <c:pt idx="305">
                  <c:v>40606</c:v>
                </c:pt>
                <c:pt idx="306">
                  <c:v>40609</c:v>
                </c:pt>
                <c:pt idx="307">
                  <c:v>40610</c:v>
                </c:pt>
                <c:pt idx="308">
                  <c:v>40611</c:v>
                </c:pt>
                <c:pt idx="309">
                  <c:v>40612</c:v>
                </c:pt>
                <c:pt idx="310">
                  <c:v>40613</c:v>
                </c:pt>
                <c:pt idx="311">
                  <c:v>40616</c:v>
                </c:pt>
                <c:pt idx="312">
                  <c:v>40617</c:v>
                </c:pt>
                <c:pt idx="313">
                  <c:v>40618</c:v>
                </c:pt>
                <c:pt idx="314">
                  <c:v>40619</c:v>
                </c:pt>
                <c:pt idx="315">
                  <c:v>40620</c:v>
                </c:pt>
                <c:pt idx="316">
                  <c:v>40623</c:v>
                </c:pt>
                <c:pt idx="317">
                  <c:v>40624</c:v>
                </c:pt>
                <c:pt idx="318">
                  <c:v>40625</c:v>
                </c:pt>
                <c:pt idx="319">
                  <c:v>40626</c:v>
                </c:pt>
                <c:pt idx="320">
                  <c:v>40627</c:v>
                </c:pt>
                <c:pt idx="321">
                  <c:v>40630</c:v>
                </c:pt>
                <c:pt idx="322">
                  <c:v>40631</c:v>
                </c:pt>
                <c:pt idx="323">
                  <c:v>40632</c:v>
                </c:pt>
                <c:pt idx="324">
                  <c:v>40633</c:v>
                </c:pt>
              </c:numCache>
            </c:numRef>
          </c:cat>
          <c:val>
            <c:numRef>
              <c:f>Sheet1!$B$2:$B$326</c:f>
              <c:numCache>
                <c:formatCode>General</c:formatCode>
                <c:ptCount val="325"/>
                <c:pt idx="0">
                  <c:v>94.428802219999397</c:v>
                </c:pt>
                <c:pt idx="1">
                  <c:v>94.991014120000429</c:v>
                </c:pt>
                <c:pt idx="2">
                  <c:v>95.244252480000668</c:v>
                </c:pt>
                <c:pt idx="3">
                  <c:v>94.706575790000002</c:v>
                </c:pt>
                <c:pt idx="4">
                  <c:v>94.400627979999996</c:v>
                </c:pt>
                <c:pt idx="5">
                  <c:v>94.543595170000003</c:v>
                </c:pt>
                <c:pt idx="6">
                  <c:v>95.577686389999982</c:v>
                </c:pt>
                <c:pt idx="7">
                  <c:v>96.027226430000027</c:v>
                </c:pt>
                <c:pt idx="8">
                  <c:v>95.784093049999996</c:v>
                </c:pt>
                <c:pt idx="9">
                  <c:v>95.825564249999999</c:v>
                </c:pt>
                <c:pt idx="10">
                  <c:v>95.787038940000002</c:v>
                </c:pt>
                <c:pt idx="11">
                  <c:v>95.919129980000861</c:v>
                </c:pt>
                <c:pt idx="12">
                  <c:v>95.454010080000458</c:v>
                </c:pt>
                <c:pt idx="13">
                  <c:v>94.986933800000003</c:v>
                </c:pt>
                <c:pt idx="14">
                  <c:v>94.903972009999919</c:v>
                </c:pt>
                <c:pt idx="15">
                  <c:v>95.388279499999982</c:v>
                </c:pt>
                <c:pt idx="16">
                  <c:v>95.498926270000027</c:v>
                </c:pt>
                <c:pt idx="17">
                  <c:v>95.506834560000001</c:v>
                </c:pt>
                <c:pt idx="18">
                  <c:v>95.431598890000004</c:v>
                </c:pt>
                <c:pt idx="19">
                  <c:v>94.954937049999998</c:v>
                </c:pt>
                <c:pt idx="20">
                  <c:v>94.678245379999368</c:v>
                </c:pt>
                <c:pt idx="21">
                  <c:v>94.600259300000005</c:v>
                </c:pt>
                <c:pt idx="22">
                  <c:v>94.881588849999858</c:v>
                </c:pt>
                <c:pt idx="23">
                  <c:v>94.470709849999949</c:v>
                </c:pt>
                <c:pt idx="24">
                  <c:v>94.371575289999981</c:v>
                </c:pt>
                <c:pt idx="25">
                  <c:v>94.506091179999615</c:v>
                </c:pt>
                <c:pt idx="26">
                  <c:v>94.541884640000447</c:v>
                </c:pt>
                <c:pt idx="27">
                  <c:v>94.607601180000003</c:v>
                </c:pt>
                <c:pt idx="28">
                  <c:v>94.366726580000005</c:v>
                </c:pt>
                <c:pt idx="29">
                  <c:v>94.157673729999999</c:v>
                </c:pt>
                <c:pt idx="30">
                  <c:v>94.175610799999959</c:v>
                </c:pt>
                <c:pt idx="31">
                  <c:v>94.130735979999571</c:v>
                </c:pt>
                <c:pt idx="32">
                  <c:v>94.361156980000487</c:v>
                </c:pt>
                <c:pt idx="33">
                  <c:v>94.056264549999995</c:v>
                </c:pt>
                <c:pt idx="34">
                  <c:v>93.787241330000001</c:v>
                </c:pt>
                <c:pt idx="35">
                  <c:v>93.020543619999998</c:v>
                </c:pt>
                <c:pt idx="36">
                  <c:v>93.575991889999571</c:v>
                </c:pt>
                <c:pt idx="37">
                  <c:v>94.06567407999998</c:v>
                </c:pt>
                <c:pt idx="38">
                  <c:v>94.298581189999979</c:v>
                </c:pt>
                <c:pt idx="39">
                  <c:v>94.422040699999982</c:v>
                </c:pt>
                <c:pt idx="40">
                  <c:v>94.921289400000461</c:v>
                </c:pt>
                <c:pt idx="41">
                  <c:v>94.241971579999998</c:v>
                </c:pt>
                <c:pt idx="42">
                  <c:v>94.626896680000002</c:v>
                </c:pt>
                <c:pt idx="43">
                  <c:v>95.145388529999366</c:v>
                </c:pt>
                <c:pt idx="44">
                  <c:v>94.854642920000003</c:v>
                </c:pt>
                <c:pt idx="45">
                  <c:v>94.293637009999998</c:v>
                </c:pt>
                <c:pt idx="46">
                  <c:v>94.426025539999998</c:v>
                </c:pt>
                <c:pt idx="47">
                  <c:v>94.508362009999658</c:v>
                </c:pt>
                <c:pt idx="48">
                  <c:v>94.391982189999979</c:v>
                </c:pt>
                <c:pt idx="49">
                  <c:v>94.374798049999484</c:v>
                </c:pt>
                <c:pt idx="50">
                  <c:v>94.629841879999375</c:v>
                </c:pt>
                <c:pt idx="51">
                  <c:v>94.446581470000027</c:v>
                </c:pt>
                <c:pt idx="52">
                  <c:v>94.910893320000127</c:v>
                </c:pt>
                <c:pt idx="53">
                  <c:v>94.977683060000487</c:v>
                </c:pt>
                <c:pt idx="54">
                  <c:v>94.507504420000458</c:v>
                </c:pt>
                <c:pt idx="55">
                  <c:v>94.206301719999658</c:v>
                </c:pt>
                <c:pt idx="56">
                  <c:v>94.464585520000227</c:v>
                </c:pt>
                <c:pt idx="57">
                  <c:v>94.474629010000385</c:v>
                </c:pt>
                <c:pt idx="58">
                  <c:v>93.263356369999983</c:v>
                </c:pt>
                <c:pt idx="59">
                  <c:v>92.873554309999989</c:v>
                </c:pt>
                <c:pt idx="60">
                  <c:v>93.065967829999948</c:v>
                </c:pt>
                <c:pt idx="61">
                  <c:v>93.308086909999858</c:v>
                </c:pt>
                <c:pt idx="62">
                  <c:v>93.159493319999484</c:v>
                </c:pt>
                <c:pt idx="63">
                  <c:v>93.457044379999999</c:v>
                </c:pt>
                <c:pt idx="64">
                  <c:v>93.486954119999979</c:v>
                </c:pt>
                <c:pt idx="65">
                  <c:v>93.410710710000004</c:v>
                </c:pt>
                <c:pt idx="66">
                  <c:v>93.145022749999981</c:v>
                </c:pt>
                <c:pt idx="67">
                  <c:v>92.795178609999979</c:v>
                </c:pt>
                <c:pt idx="68">
                  <c:v>92.905397769999979</c:v>
                </c:pt>
                <c:pt idx="69">
                  <c:v>93.145261160000004</c:v>
                </c:pt>
                <c:pt idx="70">
                  <c:v>93.264044760000459</c:v>
                </c:pt>
                <c:pt idx="71">
                  <c:v>93.773944279999981</c:v>
                </c:pt>
                <c:pt idx="72">
                  <c:v>93.775379119999187</c:v>
                </c:pt>
                <c:pt idx="73">
                  <c:v>93.880207129999988</c:v>
                </c:pt>
                <c:pt idx="74">
                  <c:v>93.883120410000004</c:v>
                </c:pt>
                <c:pt idx="75">
                  <c:v>94.107579709999982</c:v>
                </c:pt>
                <c:pt idx="76">
                  <c:v>93.931590900000458</c:v>
                </c:pt>
                <c:pt idx="77">
                  <c:v>93.651320620000007</c:v>
                </c:pt>
                <c:pt idx="78">
                  <c:v>93.53361615999998</c:v>
                </c:pt>
                <c:pt idx="79">
                  <c:v>93.265431519999368</c:v>
                </c:pt>
                <c:pt idx="80">
                  <c:v>92.975382379999317</c:v>
                </c:pt>
                <c:pt idx="81">
                  <c:v>92.938096209999998</c:v>
                </c:pt>
                <c:pt idx="82">
                  <c:v>93.17004369</c:v>
                </c:pt>
                <c:pt idx="83">
                  <c:v>92.581672280000006</c:v>
                </c:pt>
                <c:pt idx="84">
                  <c:v>92.86770482</c:v>
                </c:pt>
                <c:pt idx="85">
                  <c:v>93.233218160000007</c:v>
                </c:pt>
                <c:pt idx="86">
                  <c:v>92.707249270000474</c:v>
                </c:pt>
                <c:pt idx="87">
                  <c:v>92.42995037</c:v>
                </c:pt>
                <c:pt idx="88">
                  <c:v>92.081941680000227</c:v>
                </c:pt>
                <c:pt idx="89">
                  <c:v>91.944309550000227</c:v>
                </c:pt>
                <c:pt idx="90">
                  <c:v>92.169923740000399</c:v>
                </c:pt>
                <c:pt idx="91">
                  <c:v>92.506257840000004</c:v>
                </c:pt>
                <c:pt idx="92">
                  <c:v>92.295134020000006</c:v>
                </c:pt>
                <c:pt idx="93">
                  <c:v>92.209960290000026</c:v>
                </c:pt>
                <c:pt idx="94">
                  <c:v>92.101686520000001</c:v>
                </c:pt>
                <c:pt idx="95">
                  <c:v>92.064096230000004</c:v>
                </c:pt>
                <c:pt idx="96">
                  <c:v>91.593949060000227</c:v>
                </c:pt>
                <c:pt idx="97">
                  <c:v>91.840263650000637</c:v>
                </c:pt>
                <c:pt idx="98">
                  <c:v>92.022728059999366</c:v>
                </c:pt>
                <c:pt idx="99">
                  <c:v>92.688706989999858</c:v>
                </c:pt>
                <c:pt idx="100">
                  <c:v>93.329916119999353</c:v>
                </c:pt>
                <c:pt idx="101">
                  <c:v>92.667427020000005</c:v>
                </c:pt>
                <c:pt idx="102">
                  <c:v>92.614798329999758</c:v>
                </c:pt>
                <c:pt idx="103">
                  <c:v>92.24982425000043</c:v>
                </c:pt>
                <c:pt idx="104">
                  <c:v>92.066711569999981</c:v>
                </c:pt>
                <c:pt idx="105">
                  <c:v>92.322723199999658</c:v>
                </c:pt>
                <c:pt idx="106">
                  <c:v>92.175431929999348</c:v>
                </c:pt>
                <c:pt idx="107">
                  <c:v>92.167573910000002</c:v>
                </c:pt>
                <c:pt idx="108">
                  <c:v>91.517434019999982</c:v>
                </c:pt>
                <c:pt idx="109">
                  <c:v>91.41977276999998</c:v>
                </c:pt>
                <c:pt idx="110">
                  <c:v>91.376874329999367</c:v>
                </c:pt>
                <c:pt idx="111">
                  <c:v>91.094760579999999</c:v>
                </c:pt>
                <c:pt idx="112">
                  <c:v>91.360930769999982</c:v>
                </c:pt>
                <c:pt idx="113">
                  <c:v>91.6405323099996</c:v>
                </c:pt>
                <c:pt idx="114">
                  <c:v>91.782738219999317</c:v>
                </c:pt>
                <c:pt idx="115">
                  <c:v>91.787780720000001</c:v>
                </c:pt>
                <c:pt idx="116">
                  <c:v>92.114522579999999</c:v>
                </c:pt>
                <c:pt idx="117">
                  <c:v>92.269847060000004</c:v>
                </c:pt>
                <c:pt idx="118">
                  <c:v>92.246310899999983</c:v>
                </c:pt>
                <c:pt idx="119">
                  <c:v>92.650324659999981</c:v>
                </c:pt>
                <c:pt idx="120">
                  <c:v>92.751993179999999</c:v>
                </c:pt>
                <c:pt idx="121">
                  <c:v>92.722959849999981</c:v>
                </c:pt>
                <c:pt idx="122">
                  <c:v>92.775657269999982</c:v>
                </c:pt>
                <c:pt idx="123">
                  <c:v>92.881403599999999</c:v>
                </c:pt>
                <c:pt idx="124">
                  <c:v>93.431107610000026</c:v>
                </c:pt>
                <c:pt idx="125">
                  <c:v>93.331992979999981</c:v>
                </c:pt>
                <c:pt idx="126">
                  <c:v>93.608556389999919</c:v>
                </c:pt>
                <c:pt idx="127">
                  <c:v>93.562385669999998</c:v>
                </c:pt>
                <c:pt idx="128">
                  <c:v>93.794598490000027</c:v>
                </c:pt>
                <c:pt idx="129">
                  <c:v>94.906090160000005</c:v>
                </c:pt>
                <c:pt idx="130">
                  <c:v>95.010566979999993</c:v>
                </c:pt>
                <c:pt idx="131">
                  <c:v>94.885978439999377</c:v>
                </c:pt>
                <c:pt idx="132">
                  <c:v>95.323236209999948</c:v>
                </c:pt>
                <c:pt idx="133">
                  <c:v>95.223881299999988</c:v>
                </c:pt>
                <c:pt idx="134">
                  <c:v>94.901269850000475</c:v>
                </c:pt>
                <c:pt idx="135">
                  <c:v>94.789640320000004</c:v>
                </c:pt>
                <c:pt idx="136">
                  <c:v>94.766294840000327</c:v>
                </c:pt>
                <c:pt idx="137">
                  <c:v>95.023595270000001</c:v>
                </c:pt>
                <c:pt idx="138">
                  <c:v>95.058671319999377</c:v>
                </c:pt>
                <c:pt idx="139">
                  <c:v>96.000763140000004</c:v>
                </c:pt>
                <c:pt idx="140">
                  <c:v>96.571471529999542</c:v>
                </c:pt>
                <c:pt idx="141">
                  <c:v>96.35740638</c:v>
                </c:pt>
                <c:pt idx="142">
                  <c:v>96.174485319999377</c:v>
                </c:pt>
                <c:pt idx="143">
                  <c:v>96.067485619999999</c:v>
                </c:pt>
                <c:pt idx="144">
                  <c:v>96.333571909999989</c:v>
                </c:pt>
                <c:pt idx="145">
                  <c:v>95.98081784</c:v>
                </c:pt>
                <c:pt idx="146">
                  <c:v>96.329151449999998</c:v>
                </c:pt>
                <c:pt idx="147">
                  <c:v>96.274206849999999</c:v>
                </c:pt>
                <c:pt idx="148">
                  <c:v>96.470532049999989</c:v>
                </c:pt>
                <c:pt idx="149">
                  <c:v>96.897138999999981</c:v>
                </c:pt>
                <c:pt idx="150">
                  <c:v>97.227471999999949</c:v>
                </c:pt>
                <c:pt idx="151">
                  <c:v>97.787808329999919</c:v>
                </c:pt>
                <c:pt idx="152">
                  <c:v>98.331807650000002</c:v>
                </c:pt>
                <c:pt idx="153">
                  <c:v>98.027373740000002</c:v>
                </c:pt>
                <c:pt idx="154">
                  <c:v>98.273176399999571</c:v>
                </c:pt>
                <c:pt idx="155">
                  <c:v>99.034699590000443</c:v>
                </c:pt>
                <c:pt idx="156">
                  <c:v>98.781631259999983</c:v>
                </c:pt>
                <c:pt idx="157">
                  <c:v>98.176789189999369</c:v>
                </c:pt>
                <c:pt idx="158">
                  <c:v>98.206595140000005</c:v>
                </c:pt>
                <c:pt idx="159">
                  <c:v>97.827533029999998</c:v>
                </c:pt>
                <c:pt idx="160">
                  <c:v>97.557866329999982</c:v>
                </c:pt>
                <c:pt idx="161">
                  <c:v>98.474375660000007</c:v>
                </c:pt>
                <c:pt idx="162">
                  <c:v>98.461264700000712</c:v>
                </c:pt>
                <c:pt idx="163">
                  <c:v>98.654936319999365</c:v>
                </c:pt>
                <c:pt idx="164">
                  <c:v>98.875841449999484</c:v>
                </c:pt>
                <c:pt idx="165">
                  <c:v>98.173169149999978</c:v>
                </c:pt>
                <c:pt idx="166">
                  <c:v>98.310803370000002</c:v>
                </c:pt>
                <c:pt idx="167">
                  <c:v>99.099562739999982</c:v>
                </c:pt>
                <c:pt idx="168">
                  <c:v>98.759096560000003</c:v>
                </c:pt>
                <c:pt idx="169">
                  <c:v>99.085826920000002</c:v>
                </c:pt>
                <c:pt idx="170">
                  <c:v>98.444262680000861</c:v>
                </c:pt>
                <c:pt idx="171">
                  <c:v>98.584818279999979</c:v>
                </c:pt>
                <c:pt idx="172">
                  <c:v>99.128085919999364</c:v>
                </c:pt>
                <c:pt idx="173">
                  <c:v>98.859562539999658</c:v>
                </c:pt>
                <c:pt idx="174">
                  <c:v>98.732248560000002</c:v>
                </c:pt>
                <c:pt idx="175">
                  <c:v>98.564501100000001</c:v>
                </c:pt>
                <c:pt idx="176">
                  <c:v>98.5654327299996</c:v>
                </c:pt>
                <c:pt idx="177">
                  <c:v>98.659756199999364</c:v>
                </c:pt>
                <c:pt idx="178">
                  <c:v>98.604865700000005</c:v>
                </c:pt>
                <c:pt idx="179">
                  <c:v>98.47246604999998</c:v>
                </c:pt>
                <c:pt idx="180">
                  <c:v>97.98441751999998</c:v>
                </c:pt>
                <c:pt idx="181">
                  <c:v>98.570238789999948</c:v>
                </c:pt>
                <c:pt idx="182">
                  <c:v>99.321514620000414</c:v>
                </c:pt>
                <c:pt idx="183">
                  <c:v>98.608329889999979</c:v>
                </c:pt>
                <c:pt idx="184">
                  <c:v>98.516545739999998</c:v>
                </c:pt>
                <c:pt idx="185">
                  <c:v>98.322941869999397</c:v>
                </c:pt>
                <c:pt idx="186">
                  <c:v>98.425416670000004</c:v>
                </c:pt>
                <c:pt idx="187">
                  <c:v>98.931584029999996</c:v>
                </c:pt>
                <c:pt idx="188">
                  <c:v>100.2561457</c:v>
                </c:pt>
                <c:pt idx="189">
                  <c:v>100.23335640000002</c:v>
                </c:pt>
                <c:pt idx="190">
                  <c:v>100.52801709999963</c:v>
                </c:pt>
                <c:pt idx="191">
                  <c:v>100.78073529999998</c:v>
                </c:pt>
                <c:pt idx="192">
                  <c:v>101.21480900000039</c:v>
                </c:pt>
                <c:pt idx="193">
                  <c:v>101.48114910000002</c:v>
                </c:pt>
                <c:pt idx="194">
                  <c:v>101.60676249999995</c:v>
                </c:pt>
                <c:pt idx="195">
                  <c:v>101.94150170000042</c:v>
                </c:pt>
                <c:pt idx="196">
                  <c:v>101.9572313</c:v>
                </c:pt>
                <c:pt idx="197">
                  <c:v>102.47220470000002</c:v>
                </c:pt>
                <c:pt idx="198">
                  <c:v>102.97295920000002</c:v>
                </c:pt>
                <c:pt idx="199">
                  <c:v>103.16840229999963</c:v>
                </c:pt>
                <c:pt idx="200">
                  <c:v>103.37689629999963</c:v>
                </c:pt>
                <c:pt idx="201">
                  <c:v>103.19847040000001</c:v>
                </c:pt>
                <c:pt idx="202">
                  <c:v>103.13197209999963</c:v>
                </c:pt>
                <c:pt idx="203">
                  <c:v>103.350415</c:v>
                </c:pt>
                <c:pt idx="204">
                  <c:v>103.8256512</c:v>
                </c:pt>
                <c:pt idx="205">
                  <c:v>103.45757920000032</c:v>
                </c:pt>
                <c:pt idx="206">
                  <c:v>103.44627240000032</c:v>
                </c:pt>
                <c:pt idx="207">
                  <c:v>102.534885</c:v>
                </c:pt>
                <c:pt idx="208">
                  <c:v>103.35619370000002</c:v>
                </c:pt>
                <c:pt idx="209">
                  <c:v>103.19022550000012</c:v>
                </c:pt>
                <c:pt idx="210">
                  <c:v>102.85343349999998</c:v>
                </c:pt>
                <c:pt idx="211">
                  <c:v>103.49190919999999</c:v>
                </c:pt>
                <c:pt idx="212">
                  <c:v>102.79470329999999</c:v>
                </c:pt>
                <c:pt idx="213">
                  <c:v>101.9689646000006</c:v>
                </c:pt>
                <c:pt idx="214">
                  <c:v>102.7524943</c:v>
                </c:pt>
                <c:pt idx="215">
                  <c:v>103.04661790000037</c:v>
                </c:pt>
                <c:pt idx="216">
                  <c:v>103.0772791</c:v>
                </c:pt>
                <c:pt idx="217">
                  <c:v>103.3878012</c:v>
                </c:pt>
                <c:pt idx="218">
                  <c:v>103.21838099999998</c:v>
                </c:pt>
                <c:pt idx="219">
                  <c:v>104.24717500000037</c:v>
                </c:pt>
                <c:pt idx="220">
                  <c:v>103.33758340000037</c:v>
                </c:pt>
                <c:pt idx="221">
                  <c:v>102.91757749999999</c:v>
                </c:pt>
                <c:pt idx="222">
                  <c:v>102.9093337</c:v>
                </c:pt>
                <c:pt idx="223">
                  <c:v>101.50450120000002</c:v>
                </c:pt>
                <c:pt idx="224">
                  <c:v>101.46695699999999</c:v>
                </c:pt>
                <c:pt idx="225">
                  <c:v>101.37285769999963</c:v>
                </c:pt>
                <c:pt idx="226">
                  <c:v>100.5165841</c:v>
                </c:pt>
                <c:pt idx="227">
                  <c:v>100.1968663</c:v>
                </c:pt>
                <c:pt idx="228">
                  <c:v>100.2593651</c:v>
                </c:pt>
                <c:pt idx="229">
                  <c:v>99.927301580000005</c:v>
                </c:pt>
                <c:pt idx="230">
                  <c:v>100.20250129999998</c:v>
                </c:pt>
                <c:pt idx="231">
                  <c:v>100.19171179999998</c:v>
                </c:pt>
                <c:pt idx="232">
                  <c:v>100.07916560000002</c:v>
                </c:pt>
                <c:pt idx="233">
                  <c:v>99.462297399999983</c:v>
                </c:pt>
                <c:pt idx="234">
                  <c:v>99.228197940000001</c:v>
                </c:pt>
                <c:pt idx="235">
                  <c:v>98.577985349999949</c:v>
                </c:pt>
                <c:pt idx="236">
                  <c:v>98.018017849999978</c:v>
                </c:pt>
                <c:pt idx="237">
                  <c:v>98.248345040000004</c:v>
                </c:pt>
                <c:pt idx="238">
                  <c:v>98.017353270000385</c:v>
                </c:pt>
                <c:pt idx="239">
                  <c:v>98.372693490000003</c:v>
                </c:pt>
                <c:pt idx="240">
                  <c:v>99.375182079999377</c:v>
                </c:pt>
                <c:pt idx="241">
                  <c:v>99.352711279999397</c:v>
                </c:pt>
                <c:pt idx="242">
                  <c:v>98.903441920000006</c:v>
                </c:pt>
                <c:pt idx="243">
                  <c:v>97.745029450000487</c:v>
                </c:pt>
                <c:pt idx="244">
                  <c:v>97.83143905</c:v>
                </c:pt>
                <c:pt idx="245">
                  <c:v>97.971442740000001</c:v>
                </c:pt>
                <c:pt idx="246">
                  <c:v>98.350284070000001</c:v>
                </c:pt>
                <c:pt idx="247">
                  <c:v>98.132831089999527</c:v>
                </c:pt>
                <c:pt idx="248">
                  <c:v>97.735877069999958</c:v>
                </c:pt>
                <c:pt idx="249">
                  <c:v>97.268164810000002</c:v>
                </c:pt>
                <c:pt idx="250">
                  <c:v>97.591658690000429</c:v>
                </c:pt>
                <c:pt idx="251">
                  <c:v>97.815582019999368</c:v>
                </c:pt>
                <c:pt idx="252">
                  <c:v>97.855756559999378</c:v>
                </c:pt>
                <c:pt idx="253">
                  <c:v>97.929768080000002</c:v>
                </c:pt>
                <c:pt idx="254">
                  <c:v>97.965640100000002</c:v>
                </c:pt>
                <c:pt idx="255">
                  <c:v>98.148933909999982</c:v>
                </c:pt>
                <c:pt idx="256">
                  <c:v>98.230518509999982</c:v>
                </c:pt>
                <c:pt idx="257">
                  <c:v>98.441503540000639</c:v>
                </c:pt>
                <c:pt idx="258">
                  <c:v>98.561947549999999</c:v>
                </c:pt>
                <c:pt idx="259">
                  <c:v>99.1892706</c:v>
                </c:pt>
                <c:pt idx="260">
                  <c:v>100</c:v>
                </c:pt>
                <c:pt idx="261">
                  <c:v>99.677205999999998</c:v>
                </c:pt>
                <c:pt idx="262">
                  <c:v>99.405966379999981</c:v>
                </c:pt>
                <c:pt idx="263">
                  <c:v>98.157410540000001</c:v>
                </c:pt>
                <c:pt idx="264">
                  <c:v>97.854449660000327</c:v>
                </c:pt>
                <c:pt idx="265">
                  <c:v>98.034545879999982</c:v>
                </c:pt>
                <c:pt idx="266">
                  <c:v>98.02532377</c:v>
                </c:pt>
                <c:pt idx="267">
                  <c:v>97.70361348000074</c:v>
                </c:pt>
                <c:pt idx="268">
                  <c:v>98.011488309999919</c:v>
                </c:pt>
                <c:pt idx="269">
                  <c:v>98.960665870000227</c:v>
                </c:pt>
                <c:pt idx="270">
                  <c:v>98.967713849999996</c:v>
                </c:pt>
                <c:pt idx="271">
                  <c:v>98.820315299999919</c:v>
                </c:pt>
                <c:pt idx="272">
                  <c:v>98.894994800000006</c:v>
                </c:pt>
                <c:pt idx="273">
                  <c:v>99.428800309999858</c:v>
                </c:pt>
                <c:pt idx="274">
                  <c:v>98.64894941</c:v>
                </c:pt>
                <c:pt idx="275">
                  <c:v>99.355907239999368</c:v>
                </c:pt>
                <c:pt idx="276">
                  <c:v>99.678797039999154</c:v>
                </c:pt>
                <c:pt idx="277">
                  <c:v>99.689287239999658</c:v>
                </c:pt>
                <c:pt idx="278">
                  <c:v>99.637714979999998</c:v>
                </c:pt>
                <c:pt idx="279">
                  <c:v>99.512112680000399</c:v>
                </c:pt>
                <c:pt idx="280">
                  <c:v>99.581922410000004</c:v>
                </c:pt>
                <c:pt idx="281">
                  <c:v>99.966754760000327</c:v>
                </c:pt>
                <c:pt idx="282">
                  <c:v>100.29320220000002</c:v>
                </c:pt>
                <c:pt idx="283">
                  <c:v>100.28828279999998</c:v>
                </c:pt>
                <c:pt idx="284">
                  <c:v>99.727035490000006</c:v>
                </c:pt>
                <c:pt idx="285">
                  <c:v>99.183307729999484</c:v>
                </c:pt>
                <c:pt idx="286">
                  <c:v>99.060106189999999</c:v>
                </c:pt>
                <c:pt idx="287">
                  <c:v>99.282410940000005</c:v>
                </c:pt>
                <c:pt idx="288">
                  <c:v>99.068250840000005</c:v>
                </c:pt>
                <c:pt idx="289">
                  <c:v>98.492374029999979</c:v>
                </c:pt>
                <c:pt idx="290">
                  <c:v>98.38552654999998</c:v>
                </c:pt>
                <c:pt idx="291">
                  <c:v>98.184571159999365</c:v>
                </c:pt>
                <c:pt idx="292">
                  <c:v>98.246227140000414</c:v>
                </c:pt>
                <c:pt idx="293">
                  <c:v>98.203997970000003</c:v>
                </c:pt>
                <c:pt idx="294">
                  <c:v>98.796662040000385</c:v>
                </c:pt>
                <c:pt idx="295">
                  <c:v>98.88149774999998</c:v>
                </c:pt>
                <c:pt idx="296">
                  <c:v>99.107054349999999</c:v>
                </c:pt>
                <c:pt idx="297">
                  <c:v>99.449342369999982</c:v>
                </c:pt>
                <c:pt idx="298">
                  <c:v>99.786673539999981</c:v>
                </c:pt>
                <c:pt idx="299">
                  <c:v>100.21324260000037</c:v>
                </c:pt>
                <c:pt idx="300">
                  <c:v>100.13649530000001</c:v>
                </c:pt>
                <c:pt idx="301">
                  <c:v>100.33929070000002</c:v>
                </c:pt>
                <c:pt idx="302">
                  <c:v>100.3169953</c:v>
                </c:pt>
                <c:pt idx="303">
                  <c:v>100.54768530000032</c:v>
                </c:pt>
                <c:pt idx="304">
                  <c:v>99.990312290000006</c:v>
                </c:pt>
                <c:pt idx="305">
                  <c:v>100.27399680000001</c:v>
                </c:pt>
                <c:pt idx="306">
                  <c:v>100.46188920000037</c:v>
                </c:pt>
                <c:pt idx="307">
                  <c:v>99.745127790000026</c:v>
                </c:pt>
                <c:pt idx="308">
                  <c:v>99.928232909999949</c:v>
                </c:pt>
                <c:pt idx="309">
                  <c:v>99.644759500000006</c:v>
                </c:pt>
                <c:pt idx="310">
                  <c:v>100.41822110000012</c:v>
                </c:pt>
                <c:pt idx="311">
                  <c:v>101.0766684</c:v>
                </c:pt>
                <c:pt idx="312">
                  <c:v>101.4215571</c:v>
                </c:pt>
                <c:pt idx="313">
                  <c:v>101.75974629999995</c:v>
                </c:pt>
                <c:pt idx="314">
                  <c:v>102.41887060000002</c:v>
                </c:pt>
                <c:pt idx="315">
                  <c:v>101.76685670000002</c:v>
                </c:pt>
                <c:pt idx="316">
                  <c:v>101.81193740000002</c:v>
                </c:pt>
                <c:pt idx="317">
                  <c:v>101.8301852</c:v>
                </c:pt>
                <c:pt idx="318">
                  <c:v>101.67489409999995</c:v>
                </c:pt>
                <c:pt idx="319">
                  <c:v>101.82563529999995</c:v>
                </c:pt>
                <c:pt idx="320">
                  <c:v>101.47729490000044</c:v>
                </c:pt>
                <c:pt idx="321">
                  <c:v>101.03204799999995</c:v>
                </c:pt>
                <c:pt idx="322">
                  <c:v>100.60599689999952</c:v>
                </c:pt>
                <c:pt idx="323">
                  <c:v>100.47972729999998</c:v>
                </c:pt>
                <c:pt idx="324">
                  <c:v>100.68918629999995</c:v>
                </c:pt>
              </c:numCache>
            </c:numRef>
          </c:val>
        </c:ser>
        <c:marker val="1"/>
        <c:axId val="176772224"/>
        <c:axId val="176773760"/>
      </c:lineChart>
      <c:lineChart>
        <c:grouping val="standard"/>
        <c:ser>
          <c:idx val="10"/>
          <c:order val="1"/>
          <c:tx>
            <c:strRef>
              <c:f>Sheet1!$C$1</c:f>
              <c:strCache>
                <c:ptCount val="1"/>
                <c:pt idx="0">
                  <c:v>Statsrelaterte obligasjoner</c:v>
                </c:pt>
              </c:strCache>
            </c:strRef>
          </c:tx>
          <c:spPr>
            <a:ln w="35797">
              <a:solidFill>
                <a:srgbClr val="AA9D71"/>
              </a:solidFill>
              <a:prstDash val="solid"/>
            </a:ln>
          </c:spPr>
          <c:marker>
            <c:symbol val="none"/>
          </c:marker>
          <c:cat>
            <c:numRef>
              <c:f>Sheet1!$A$2:$A$326</c:f>
              <c:numCache>
                <c:formatCode>dd/mm/yyyy</c:formatCode>
                <c:ptCount val="325"/>
                <c:pt idx="0">
                  <c:v>40179</c:v>
                </c:pt>
                <c:pt idx="1">
                  <c:v>40182</c:v>
                </c:pt>
                <c:pt idx="2">
                  <c:v>40183</c:v>
                </c:pt>
                <c:pt idx="3">
                  <c:v>40184</c:v>
                </c:pt>
                <c:pt idx="4">
                  <c:v>40185</c:v>
                </c:pt>
                <c:pt idx="5">
                  <c:v>40186</c:v>
                </c:pt>
                <c:pt idx="6">
                  <c:v>40189</c:v>
                </c:pt>
                <c:pt idx="7">
                  <c:v>40190</c:v>
                </c:pt>
                <c:pt idx="8">
                  <c:v>40191</c:v>
                </c:pt>
                <c:pt idx="9">
                  <c:v>40192</c:v>
                </c:pt>
                <c:pt idx="10">
                  <c:v>40193</c:v>
                </c:pt>
                <c:pt idx="11">
                  <c:v>40196</c:v>
                </c:pt>
                <c:pt idx="12">
                  <c:v>40197</c:v>
                </c:pt>
                <c:pt idx="13">
                  <c:v>40198</c:v>
                </c:pt>
                <c:pt idx="14">
                  <c:v>40199</c:v>
                </c:pt>
                <c:pt idx="15">
                  <c:v>40200</c:v>
                </c:pt>
                <c:pt idx="16">
                  <c:v>40203</c:v>
                </c:pt>
                <c:pt idx="17">
                  <c:v>40204</c:v>
                </c:pt>
                <c:pt idx="18">
                  <c:v>40205</c:v>
                </c:pt>
                <c:pt idx="19">
                  <c:v>40206</c:v>
                </c:pt>
                <c:pt idx="20">
                  <c:v>40207</c:v>
                </c:pt>
                <c:pt idx="21">
                  <c:v>40210</c:v>
                </c:pt>
                <c:pt idx="22">
                  <c:v>40211</c:v>
                </c:pt>
                <c:pt idx="23">
                  <c:v>40212</c:v>
                </c:pt>
                <c:pt idx="24">
                  <c:v>40213</c:v>
                </c:pt>
                <c:pt idx="25">
                  <c:v>40214</c:v>
                </c:pt>
                <c:pt idx="26">
                  <c:v>40217</c:v>
                </c:pt>
                <c:pt idx="27">
                  <c:v>40218</c:v>
                </c:pt>
                <c:pt idx="28">
                  <c:v>40219</c:v>
                </c:pt>
                <c:pt idx="29">
                  <c:v>40220</c:v>
                </c:pt>
                <c:pt idx="30">
                  <c:v>40221</c:v>
                </c:pt>
                <c:pt idx="31">
                  <c:v>40224</c:v>
                </c:pt>
                <c:pt idx="32">
                  <c:v>40225</c:v>
                </c:pt>
                <c:pt idx="33">
                  <c:v>40226</c:v>
                </c:pt>
                <c:pt idx="34">
                  <c:v>40227</c:v>
                </c:pt>
                <c:pt idx="35">
                  <c:v>40228</c:v>
                </c:pt>
                <c:pt idx="36">
                  <c:v>40231</c:v>
                </c:pt>
                <c:pt idx="37">
                  <c:v>40232</c:v>
                </c:pt>
                <c:pt idx="38">
                  <c:v>40233</c:v>
                </c:pt>
                <c:pt idx="39">
                  <c:v>40234</c:v>
                </c:pt>
                <c:pt idx="40">
                  <c:v>40235</c:v>
                </c:pt>
                <c:pt idx="41">
                  <c:v>40238</c:v>
                </c:pt>
                <c:pt idx="42">
                  <c:v>40239</c:v>
                </c:pt>
                <c:pt idx="43">
                  <c:v>40240</c:v>
                </c:pt>
                <c:pt idx="44">
                  <c:v>40241</c:v>
                </c:pt>
                <c:pt idx="45">
                  <c:v>40242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40252</c:v>
                </c:pt>
                <c:pt idx="52">
                  <c:v>40253</c:v>
                </c:pt>
                <c:pt idx="53">
                  <c:v>40254</c:v>
                </c:pt>
                <c:pt idx="54">
                  <c:v>40255</c:v>
                </c:pt>
                <c:pt idx="55">
                  <c:v>40256</c:v>
                </c:pt>
                <c:pt idx="56">
                  <c:v>40259</c:v>
                </c:pt>
                <c:pt idx="57">
                  <c:v>40260</c:v>
                </c:pt>
                <c:pt idx="58">
                  <c:v>40261</c:v>
                </c:pt>
                <c:pt idx="59">
                  <c:v>40262</c:v>
                </c:pt>
                <c:pt idx="60">
                  <c:v>40263</c:v>
                </c:pt>
                <c:pt idx="61">
                  <c:v>40266</c:v>
                </c:pt>
                <c:pt idx="62">
                  <c:v>40267</c:v>
                </c:pt>
                <c:pt idx="63">
                  <c:v>40268</c:v>
                </c:pt>
                <c:pt idx="64">
                  <c:v>40269</c:v>
                </c:pt>
                <c:pt idx="65">
                  <c:v>40270</c:v>
                </c:pt>
                <c:pt idx="66">
                  <c:v>40273</c:v>
                </c:pt>
                <c:pt idx="67">
                  <c:v>40274</c:v>
                </c:pt>
                <c:pt idx="68">
                  <c:v>40275</c:v>
                </c:pt>
                <c:pt idx="69">
                  <c:v>40276</c:v>
                </c:pt>
                <c:pt idx="70">
                  <c:v>40277</c:v>
                </c:pt>
                <c:pt idx="71">
                  <c:v>40280</c:v>
                </c:pt>
                <c:pt idx="72">
                  <c:v>40281</c:v>
                </c:pt>
                <c:pt idx="73">
                  <c:v>40282</c:v>
                </c:pt>
                <c:pt idx="74">
                  <c:v>40283</c:v>
                </c:pt>
                <c:pt idx="75">
                  <c:v>40284</c:v>
                </c:pt>
                <c:pt idx="76">
                  <c:v>40287</c:v>
                </c:pt>
                <c:pt idx="77">
                  <c:v>40288</c:v>
                </c:pt>
                <c:pt idx="78">
                  <c:v>40289</c:v>
                </c:pt>
                <c:pt idx="79">
                  <c:v>40290</c:v>
                </c:pt>
                <c:pt idx="80">
                  <c:v>40291</c:v>
                </c:pt>
                <c:pt idx="81">
                  <c:v>40294</c:v>
                </c:pt>
                <c:pt idx="82">
                  <c:v>40295</c:v>
                </c:pt>
                <c:pt idx="83">
                  <c:v>40296</c:v>
                </c:pt>
                <c:pt idx="84">
                  <c:v>40297</c:v>
                </c:pt>
                <c:pt idx="85">
                  <c:v>40298</c:v>
                </c:pt>
                <c:pt idx="86">
                  <c:v>40301</c:v>
                </c:pt>
                <c:pt idx="87">
                  <c:v>40302</c:v>
                </c:pt>
                <c:pt idx="88">
                  <c:v>40303</c:v>
                </c:pt>
                <c:pt idx="89">
                  <c:v>40304</c:v>
                </c:pt>
                <c:pt idx="90">
                  <c:v>40305</c:v>
                </c:pt>
                <c:pt idx="91">
                  <c:v>40308</c:v>
                </c:pt>
                <c:pt idx="92">
                  <c:v>40309</c:v>
                </c:pt>
                <c:pt idx="93">
                  <c:v>40310</c:v>
                </c:pt>
                <c:pt idx="94">
                  <c:v>40311</c:v>
                </c:pt>
                <c:pt idx="95">
                  <c:v>40312</c:v>
                </c:pt>
                <c:pt idx="96">
                  <c:v>40315</c:v>
                </c:pt>
                <c:pt idx="97">
                  <c:v>40316</c:v>
                </c:pt>
                <c:pt idx="98">
                  <c:v>40317</c:v>
                </c:pt>
                <c:pt idx="99">
                  <c:v>40318</c:v>
                </c:pt>
                <c:pt idx="100">
                  <c:v>40319</c:v>
                </c:pt>
                <c:pt idx="101">
                  <c:v>40322</c:v>
                </c:pt>
                <c:pt idx="102">
                  <c:v>40323</c:v>
                </c:pt>
                <c:pt idx="103">
                  <c:v>40324</c:v>
                </c:pt>
                <c:pt idx="104">
                  <c:v>40325</c:v>
                </c:pt>
                <c:pt idx="105">
                  <c:v>40326</c:v>
                </c:pt>
                <c:pt idx="106">
                  <c:v>40329</c:v>
                </c:pt>
                <c:pt idx="107">
                  <c:v>40330</c:v>
                </c:pt>
                <c:pt idx="108">
                  <c:v>40331</c:v>
                </c:pt>
                <c:pt idx="109">
                  <c:v>40332</c:v>
                </c:pt>
                <c:pt idx="110">
                  <c:v>40333</c:v>
                </c:pt>
                <c:pt idx="111">
                  <c:v>40336</c:v>
                </c:pt>
                <c:pt idx="112">
                  <c:v>40337</c:v>
                </c:pt>
                <c:pt idx="113">
                  <c:v>40338</c:v>
                </c:pt>
                <c:pt idx="114">
                  <c:v>40339</c:v>
                </c:pt>
                <c:pt idx="115">
                  <c:v>40340</c:v>
                </c:pt>
                <c:pt idx="116">
                  <c:v>40343</c:v>
                </c:pt>
                <c:pt idx="117">
                  <c:v>40344</c:v>
                </c:pt>
                <c:pt idx="118">
                  <c:v>40345</c:v>
                </c:pt>
                <c:pt idx="119">
                  <c:v>40346</c:v>
                </c:pt>
                <c:pt idx="120">
                  <c:v>40347</c:v>
                </c:pt>
                <c:pt idx="121">
                  <c:v>40350</c:v>
                </c:pt>
                <c:pt idx="122">
                  <c:v>40351</c:v>
                </c:pt>
                <c:pt idx="123">
                  <c:v>40352</c:v>
                </c:pt>
                <c:pt idx="124">
                  <c:v>40353</c:v>
                </c:pt>
                <c:pt idx="125">
                  <c:v>40354</c:v>
                </c:pt>
                <c:pt idx="126">
                  <c:v>40357</c:v>
                </c:pt>
                <c:pt idx="127">
                  <c:v>40358</c:v>
                </c:pt>
                <c:pt idx="128">
                  <c:v>40359</c:v>
                </c:pt>
                <c:pt idx="129">
                  <c:v>40360</c:v>
                </c:pt>
                <c:pt idx="130">
                  <c:v>40361</c:v>
                </c:pt>
                <c:pt idx="131">
                  <c:v>40364</c:v>
                </c:pt>
                <c:pt idx="132">
                  <c:v>40365</c:v>
                </c:pt>
                <c:pt idx="133">
                  <c:v>40366</c:v>
                </c:pt>
                <c:pt idx="134">
                  <c:v>40367</c:v>
                </c:pt>
                <c:pt idx="135">
                  <c:v>40368</c:v>
                </c:pt>
                <c:pt idx="136">
                  <c:v>40371</c:v>
                </c:pt>
                <c:pt idx="137">
                  <c:v>40372</c:v>
                </c:pt>
                <c:pt idx="138">
                  <c:v>40373</c:v>
                </c:pt>
                <c:pt idx="139">
                  <c:v>40374</c:v>
                </c:pt>
                <c:pt idx="140">
                  <c:v>40375</c:v>
                </c:pt>
                <c:pt idx="141">
                  <c:v>40378</c:v>
                </c:pt>
                <c:pt idx="142">
                  <c:v>40379</c:v>
                </c:pt>
                <c:pt idx="143">
                  <c:v>40380</c:v>
                </c:pt>
                <c:pt idx="144">
                  <c:v>40381</c:v>
                </c:pt>
                <c:pt idx="145">
                  <c:v>40382</c:v>
                </c:pt>
                <c:pt idx="146">
                  <c:v>40385</c:v>
                </c:pt>
                <c:pt idx="147">
                  <c:v>40386</c:v>
                </c:pt>
                <c:pt idx="148">
                  <c:v>40387</c:v>
                </c:pt>
                <c:pt idx="149">
                  <c:v>40388</c:v>
                </c:pt>
                <c:pt idx="150">
                  <c:v>40389</c:v>
                </c:pt>
                <c:pt idx="151">
                  <c:v>40392</c:v>
                </c:pt>
                <c:pt idx="152">
                  <c:v>40393</c:v>
                </c:pt>
                <c:pt idx="153">
                  <c:v>40394</c:v>
                </c:pt>
                <c:pt idx="154">
                  <c:v>40395</c:v>
                </c:pt>
                <c:pt idx="155">
                  <c:v>40396</c:v>
                </c:pt>
                <c:pt idx="156">
                  <c:v>40399</c:v>
                </c:pt>
                <c:pt idx="157">
                  <c:v>40400</c:v>
                </c:pt>
                <c:pt idx="158">
                  <c:v>40401</c:v>
                </c:pt>
                <c:pt idx="159">
                  <c:v>40402</c:v>
                </c:pt>
                <c:pt idx="160">
                  <c:v>40403</c:v>
                </c:pt>
                <c:pt idx="161">
                  <c:v>40406</c:v>
                </c:pt>
                <c:pt idx="162">
                  <c:v>40407</c:v>
                </c:pt>
                <c:pt idx="163">
                  <c:v>40408</c:v>
                </c:pt>
                <c:pt idx="164">
                  <c:v>40409</c:v>
                </c:pt>
                <c:pt idx="165">
                  <c:v>40410</c:v>
                </c:pt>
                <c:pt idx="166">
                  <c:v>40413</c:v>
                </c:pt>
                <c:pt idx="167">
                  <c:v>40414</c:v>
                </c:pt>
                <c:pt idx="168">
                  <c:v>40415</c:v>
                </c:pt>
                <c:pt idx="169">
                  <c:v>40416</c:v>
                </c:pt>
                <c:pt idx="170">
                  <c:v>40417</c:v>
                </c:pt>
                <c:pt idx="171">
                  <c:v>40420</c:v>
                </c:pt>
                <c:pt idx="172">
                  <c:v>40421</c:v>
                </c:pt>
                <c:pt idx="173">
                  <c:v>40422</c:v>
                </c:pt>
                <c:pt idx="174">
                  <c:v>40423</c:v>
                </c:pt>
                <c:pt idx="175">
                  <c:v>40424</c:v>
                </c:pt>
                <c:pt idx="176">
                  <c:v>40427</c:v>
                </c:pt>
                <c:pt idx="177">
                  <c:v>40428</c:v>
                </c:pt>
                <c:pt idx="178">
                  <c:v>40429</c:v>
                </c:pt>
                <c:pt idx="179">
                  <c:v>40430</c:v>
                </c:pt>
                <c:pt idx="180">
                  <c:v>40431</c:v>
                </c:pt>
                <c:pt idx="181">
                  <c:v>40434</c:v>
                </c:pt>
                <c:pt idx="182">
                  <c:v>40435</c:v>
                </c:pt>
                <c:pt idx="183">
                  <c:v>40436</c:v>
                </c:pt>
                <c:pt idx="184">
                  <c:v>40437</c:v>
                </c:pt>
                <c:pt idx="185">
                  <c:v>40438</c:v>
                </c:pt>
                <c:pt idx="186">
                  <c:v>40441</c:v>
                </c:pt>
                <c:pt idx="187">
                  <c:v>40442</c:v>
                </c:pt>
                <c:pt idx="188">
                  <c:v>40443</c:v>
                </c:pt>
                <c:pt idx="189">
                  <c:v>40444</c:v>
                </c:pt>
                <c:pt idx="190">
                  <c:v>40445</c:v>
                </c:pt>
                <c:pt idx="191">
                  <c:v>40448</c:v>
                </c:pt>
                <c:pt idx="192">
                  <c:v>40449</c:v>
                </c:pt>
                <c:pt idx="193">
                  <c:v>40450</c:v>
                </c:pt>
                <c:pt idx="194">
                  <c:v>40451</c:v>
                </c:pt>
                <c:pt idx="195">
                  <c:v>40452</c:v>
                </c:pt>
                <c:pt idx="196">
                  <c:v>40455</c:v>
                </c:pt>
                <c:pt idx="197">
                  <c:v>40456</c:v>
                </c:pt>
                <c:pt idx="198">
                  <c:v>40457</c:v>
                </c:pt>
                <c:pt idx="199">
                  <c:v>40458</c:v>
                </c:pt>
                <c:pt idx="200">
                  <c:v>40459</c:v>
                </c:pt>
                <c:pt idx="201">
                  <c:v>40462</c:v>
                </c:pt>
                <c:pt idx="202">
                  <c:v>40463</c:v>
                </c:pt>
                <c:pt idx="203">
                  <c:v>40464</c:v>
                </c:pt>
                <c:pt idx="204">
                  <c:v>40465</c:v>
                </c:pt>
                <c:pt idx="205">
                  <c:v>40466</c:v>
                </c:pt>
                <c:pt idx="206">
                  <c:v>40469</c:v>
                </c:pt>
                <c:pt idx="207">
                  <c:v>40470</c:v>
                </c:pt>
                <c:pt idx="208">
                  <c:v>40471</c:v>
                </c:pt>
                <c:pt idx="209">
                  <c:v>40472</c:v>
                </c:pt>
                <c:pt idx="210">
                  <c:v>40473</c:v>
                </c:pt>
                <c:pt idx="211">
                  <c:v>40476</c:v>
                </c:pt>
                <c:pt idx="212">
                  <c:v>40477</c:v>
                </c:pt>
                <c:pt idx="213">
                  <c:v>40478</c:v>
                </c:pt>
                <c:pt idx="214">
                  <c:v>40479</c:v>
                </c:pt>
                <c:pt idx="215">
                  <c:v>40480</c:v>
                </c:pt>
                <c:pt idx="216">
                  <c:v>40483</c:v>
                </c:pt>
                <c:pt idx="217">
                  <c:v>40484</c:v>
                </c:pt>
                <c:pt idx="218">
                  <c:v>40485</c:v>
                </c:pt>
                <c:pt idx="219">
                  <c:v>40486</c:v>
                </c:pt>
                <c:pt idx="220">
                  <c:v>40487</c:v>
                </c:pt>
                <c:pt idx="221">
                  <c:v>40490</c:v>
                </c:pt>
                <c:pt idx="222">
                  <c:v>40491</c:v>
                </c:pt>
                <c:pt idx="223">
                  <c:v>40492</c:v>
                </c:pt>
                <c:pt idx="224">
                  <c:v>40493</c:v>
                </c:pt>
                <c:pt idx="225">
                  <c:v>40494</c:v>
                </c:pt>
                <c:pt idx="226">
                  <c:v>40497</c:v>
                </c:pt>
                <c:pt idx="227">
                  <c:v>40498</c:v>
                </c:pt>
                <c:pt idx="228">
                  <c:v>40499</c:v>
                </c:pt>
                <c:pt idx="229">
                  <c:v>40500</c:v>
                </c:pt>
                <c:pt idx="230">
                  <c:v>40501</c:v>
                </c:pt>
                <c:pt idx="231">
                  <c:v>40504</c:v>
                </c:pt>
                <c:pt idx="232">
                  <c:v>40505</c:v>
                </c:pt>
                <c:pt idx="233">
                  <c:v>40506</c:v>
                </c:pt>
                <c:pt idx="234">
                  <c:v>40507</c:v>
                </c:pt>
                <c:pt idx="235">
                  <c:v>40508</c:v>
                </c:pt>
                <c:pt idx="236">
                  <c:v>40511</c:v>
                </c:pt>
                <c:pt idx="237">
                  <c:v>40512</c:v>
                </c:pt>
                <c:pt idx="238">
                  <c:v>40513</c:v>
                </c:pt>
                <c:pt idx="239">
                  <c:v>40514</c:v>
                </c:pt>
                <c:pt idx="240">
                  <c:v>40515</c:v>
                </c:pt>
                <c:pt idx="241">
                  <c:v>40518</c:v>
                </c:pt>
                <c:pt idx="242">
                  <c:v>40519</c:v>
                </c:pt>
                <c:pt idx="243">
                  <c:v>40520</c:v>
                </c:pt>
                <c:pt idx="244">
                  <c:v>40521</c:v>
                </c:pt>
                <c:pt idx="245">
                  <c:v>40522</c:v>
                </c:pt>
                <c:pt idx="246">
                  <c:v>40525</c:v>
                </c:pt>
                <c:pt idx="247">
                  <c:v>40526</c:v>
                </c:pt>
                <c:pt idx="248">
                  <c:v>40527</c:v>
                </c:pt>
                <c:pt idx="249">
                  <c:v>40528</c:v>
                </c:pt>
                <c:pt idx="250">
                  <c:v>40529</c:v>
                </c:pt>
                <c:pt idx="251">
                  <c:v>40532</c:v>
                </c:pt>
                <c:pt idx="252">
                  <c:v>40533</c:v>
                </c:pt>
                <c:pt idx="253">
                  <c:v>40534</c:v>
                </c:pt>
                <c:pt idx="254">
                  <c:v>40535</c:v>
                </c:pt>
                <c:pt idx="255">
                  <c:v>40536</c:v>
                </c:pt>
                <c:pt idx="256">
                  <c:v>40539</c:v>
                </c:pt>
                <c:pt idx="257">
                  <c:v>40540</c:v>
                </c:pt>
                <c:pt idx="258">
                  <c:v>40541</c:v>
                </c:pt>
                <c:pt idx="259">
                  <c:v>40542</c:v>
                </c:pt>
                <c:pt idx="260">
                  <c:v>40543</c:v>
                </c:pt>
                <c:pt idx="261">
                  <c:v>40546</c:v>
                </c:pt>
                <c:pt idx="262">
                  <c:v>40547</c:v>
                </c:pt>
                <c:pt idx="263">
                  <c:v>40548</c:v>
                </c:pt>
                <c:pt idx="264">
                  <c:v>40549</c:v>
                </c:pt>
                <c:pt idx="265">
                  <c:v>40550</c:v>
                </c:pt>
                <c:pt idx="266">
                  <c:v>40553</c:v>
                </c:pt>
                <c:pt idx="267">
                  <c:v>40554</c:v>
                </c:pt>
                <c:pt idx="268">
                  <c:v>40555</c:v>
                </c:pt>
                <c:pt idx="269">
                  <c:v>40556</c:v>
                </c:pt>
                <c:pt idx="270">
                  <c:v>40557</c:v>
                </c:pt>
                <c:pt idx="271">
                  <c:v>40560</c:v>
                </c:pt>
                <c:pt idx="272">
                  <c:v>40561</c:v>
                </c:pt>
                <c:pt idx="273">
                  <c:v>40562</c:v>
                </c:pt>
                <c:pt idx="274">
                  <c:v>40563</c:v>
                </c:pt>
                <c:pt idx="275">
                  <c:v>40564</c:v>
                </c:pt>
                <c:pt idx="276">
                  <c:v>40567</c:v>
                </c:pt>
                <c:pt idx="277">
                  <c:v>40568</c:v>
                </c:pt>
                <c:pt idx="278">
                  <c:v>40569</c:v>
                </c:pt>
                <c:pt idx="279">
                  <c:v>40570</c:v>
                </c:pt>
                <c:pt idx="280">
                  <c:v>40571</c:v>
                </c:pt>
                <c:pt idx="281">
                  <c:v>40574</c:v>
                </c:pt>
                <c:pt idx="282">
                  <c:v>40575</c:v>
                </c:pt>
                <c:pt idx="283">
                  <c:v>40576</c:v>
                </c:pt>
                <c:pt idx="284">
                  <c:v>40577</c:v>
                </c:pt>
                <c:pt idx="285">
                  <c:v>40578</c:v>
                </c:pt>
                <c:pt idx="286">
                  <c:v>40581</c:v>
                </c:pt>
                <c:pt idx="287">
                  <c:v>40582</c:v>
                </c:pt>
                <c:pt idx="288">
                  <c:v>40583</c:v>
                </c:pt>
                <c:pt idx="289">
                  <c:v>40584</c:v>
                </c:pt>
                <c:pt idx="290">
                  <c:v>40585</c:v>
                </c:pt>
                <c:pt idx="291">
                  <c:v>40588</c:v>
                </c:pt>
                <c:pt idx="292">
                  <c:v>40589</c:v>
                </c:pt>
                <c:pt idx="293">
                  <c:v>40590</c:v>
                </c:pt>
                <c:pt idx="294">
                  <c:v>40591</c:v>
                </c:pt>
                <c:pt idx="295">
                  <c:v>40592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40602</c:v>
                </c:pt>
                <c:pt idx="302">
                  <c:v>40603</c:v>
                </c:pt>
                <c:pt idx="303">
                  <c:v>40604</c:v>
                </c:pt>
                <c:pt idx="304">
                  <c:v>40605</c:v>
                </c:pt>
                <c:pt idx="305">
                  <c:v>40606</c:v>
                </c:pt>
                <c:pt idx="306">
                  <c:v>40609</c:v>
                </c:pt>
                <c:pt idx="307">
                  <c:v>40610</c:v>
                </c:pt>
                <c:pt idx="308">
                  <c:v>40611</c:v>
                </c:pt>
                <c:pt idx="309">
                  <c:v>40612</c:v>
                </c:pt>
                <c:pt idx="310">
                  <c:v>40613</c:v>
                </c:pt>
                <c:pt idx="311">
                  <c:v>40616</c:v>
                </c:pt>
                <c:pt idx="312">
                  <c:v>40617</c:v>
                </c:pt>
                <c:pt idx="313">
                  <c:v>40618</c:v>
                </c:pt>
                <c:pt idx="314">
                  <c:v>40619</c:v>
                </c:pt>
                <c:pt idx="315">
                  <c:v>40620</c:v>
                </c:pt>
                <c:pt idx="316">
                  <c:v>40623</c:v>
                </c:pt>
                <c:pt idx="317">
                  <c:v>40624</c:v>
                </c:pt>
                <c:pt idx="318">
                  <c:v>40625</c:v>
                </c:pt>
                <c:pt idx="319">
                  <c:v>40626</c:v>
                </c:pt>
                <c:pt idx="320">
                  <c:v>40627</c:v>
                </c:pt>
                <c:pt idx="321">
                  <c:v>40630</c:v>
                </c:pt>
                <c:pt idx="322">
                  <c:v>40631</c:v>
                </c:pt>
                <c:pt idx="323">
                  <c:v>40632</c:v>
                </c:pt>
                <c:pt idx="324">
                  <c:v>40633</c:v>
                </c:pt>
              </c:numCache>
            </c:numRef>
          </c:cat>
          <c:val>
            <c:numRef>
              <c:f>Sheet1!$C$2:$C$326</c:f>
              <c:numCache>
                <c:formatCode>General</c:formatCode>
                <c:ptCount val="325"/>
                <c:pt idx="0">
                  <c:v>94.793124180000476</c:v>
                </c:pt>
                <c:pt idx="1">
                  <c:v>95.276885609999979</c:v>
                </c:pt>
                <c:pt idx="2">
                  <c:v>95.492604410000027</c:v>
                </c:pt>
                <c:pt idx="3">
                  <c:v>95.27791775999998</c:v>
                </c:pt>
                <c:pt idx="4">
                  <c:v>95.073554000000001</c:v>
                </c:pt>
                <c:pt idx="5">
                  <c:v>95.194560559999999</c:v>
                </c:pt>
                <c:pt idx="6">
                  <c:v>95.994408140000004</c:v>
                </c:pt>
                <c:pt idx="7">
                  <c:v>96.220287329999948</c:v>
                </c:pt>
                <c:pt idx="8">
                  <c:v>96.073565950000003</c:v>
                </c:pt>
                <c:pt idx="9">
                  <c:v>96.174305299999958</c:v>
                </c:pt>
                <c:pt idx="10">
                  <c:v>96.086985839999571</c:v>
                </c:pt>
                <c:pt idx="11">
                  <c:v>96.211165910000474</c:v>
                </c:pt>
                <c:pt idx="12">
                  <c:v>95.855387449999455</c:v>
                </c:pt>
                <c:pt idx="13">
                  <c:v>95.42793915999998</c:v>
                </c:pt>
                <c:pt idx="14">
                  <c:v>95.344873620000399</c:v>
                </c:pt>
                <c:pt idx="15">
                  <c:v>95.606390949999948</c:v>
                </c:pt>
                <c:pt idx="16">
                  <c:v>95.643212059999982</c:v>
                </c:pt>
                <c:pt idx="17">
                  <c:v>95.503590680000414</c:v>
                </c:pt>
                <c:pt idx="18">
                  <c:v>95.432510699999995</c:v>
                </c:pt>
                <c:pt idx="19">
                  <c:v>95.195765809999571</c:v>
                </c:pt>
                <c:pt idx="20">
                  <c:v>94.99080825999998</c:v>
                </c:pt>
                <c:pt idx="21">
                  <c:v>94.874413610000005</c:v>
                </c:pt>
                <c:pt idx="22">
                  <c:v>95.121685909999982</c:v>
                </c:pt>
                <c:pt idx="23">
                  <c:v>94.837707149999858</c:v>
                </c:pt>
                <c:pt idx="24">
                  <c:v>94.673614090000001</c:v>
                </c:pt>
                <c:pt idx="25">
                  <c:v>94.62692045999998</c:v>
                </c:pt>
                <c:pt idx="26">
                  <c:v>94.649498609999981</c:v>
                </c:pt>
                <c:pt idx="27">
                  <c:v>94.639648049999948</c:v>
                </c:pt>
                <c:pt idx="28">
                  <c:v>94.438195710000002</c:v>
                </c:pt>
                <c:pt idx="29">
                  <c:v>94.331196480000429</c:v>
                </c:pt>
                <c:pt idx="30">
                  <c:v>94.426226369999995</c:v>
                </c:pt>
                <c:pt idx="31">
                  <c:v>94.458667399999982</c:v>
                </c:pt>
                <c:pt idx="32">
                  <c:v>94.801503569999994</c:v>
                </c:pt>
                <c:pt idx="33">
                  <c:v>94.55813526999998</c:v>
                </c:pt>
                <c:pt idx="34">
                  <c:v>94.451432990000001</c:v>
                </c:pt>
                <c:pt idx="35">
                  <c:v>93.906070880000001</c:v>
                </c:pt>
                <c:pt idx="36">
                  <c:v>94.302550189999948</c:v>
                </c:pt>
                <c:pt idx="37">
                  <c:v>94.5597588899996</c:v>
                </c:pt>
                <c:pt idx="38">
                  <c:v>94.713764440000475</c:v>
                </c:pt>
                <c:pt idx="39">
                  <c:v>94.614297609999994</c:v>
                </c:pt>
                <c:pt idx="40">
                  <c:v>95.093850669999995</c:v>
                </c:pt>
                <c:pt idx="41">
                  <c:v>94.679021789999979</c:v>
                </c:pt>
                <c:pt idx="42">
                  <c:v>95.049994970000327</c:v>
                </c:pt>
                <c:pt idx="43">
                  <c:v>95.428907319999368</c:v>
                </c:pt>
                <c:pt idx="44">
                  <c:v>95.204114670000607</c:v>
                </c:pt>
                <c:pt idx="45">
                  <c:v>94.965532299999978</c:v>
                </c:pt>
                <c:pt idx="46">
                  <c:v>95.050177319999378</c:v>
                </c:pt>
                <c:pt idx="47">
                  <c:v>95.075416049999959</c:v>
                </c:pt>
                <c:pt idx="48">
                  <c:v>95.133389029999989</c:v>
                </c:pt>
                <c:pt idx="49">
                  <c:v>95.0900932400004</c:v>
                </c:pt>
                <c:pt idx="50">
                  <c:v>95.375181269999658</c:v>
                </c:pt>
                <c:pt idx="51">
                  <c:v>95.194044939999998</c:v>
                </c:pt>
                <c:pt idx="52">
                  <c:v>95.646537789999982</c:v>
                </c:pt>
                <c:pt idx="53">
                  <c:v>95.733003729999993</c:v>
                </c:pt>
                <c:pt idx="54">
                  <c:v>95.360550369999999</c:v>
                </c:pt>
                <c:pt idx="55">
                  <c:v>95.075932369999364</c:v>
                </c:pt>
                <c:pt idx="56">
                  <c:v>95.234927200000399</c:v>
                </c:pt>
                <c:pt idx="57">
                  <c:v>95.282693750000007</c:v>
                </c:pt>
                <c:pt idx="58">
                  <c:v>94.374377379999288</c:v>
                </c:pt>
                <c:pt idx="59">
                  <c:v>94.215988469999999</c:v>
                </c:pt>
                <c:pt idx="60">
                  <c:v>94.298142290000001</c:v>
                </c:pt>
                <c:pt idx="61">
                  <c:v>94.583725849999979</c:v>
                </c:pt>
                <c:pt idx="62">
                  <c:v>94.480558250000001</c:v>
                </c:pt>
                <c:pt idx="63">
                  <c:v>94.792726180000003</c:v>
                </c:pt>
                <c:pt idx="64">
                  <c:v>94.856719440000006</c:v>
                </c:pt>
                <c:pt idx="65">
                  <c:v>94.759823850000004</c:v>
                </c:pt>
                <c:pt idx="66">
                  <c:v>94.57278968</c:v>
                </c:pt>
                <c:pt idx="67">
                  <c:v>94.340743860000003</c:v>
                </c:pt>
                <c:pt idx="68">
                  <c:v>94.460149819999998</c:v>
                </c:pt>
                <c:pt idx="69">
                  <c:v>94.547608260000487</c:v>
                </c:pt>
                <c:pt idx="70">
                  <c:v>94.712029610000414</c:v>
                </c:pt>
                <c:pt idx="71">
                  <c:v>95.174777559999157</c:v>
                </c:pt>
                <c:pt idx="72">
                  <c:v>95.127746279999542</c:v>
                </c:pt>
                <c:pt idx="73">
                  <c:v>95.328063060000005</c:v>
                </c:pt>
                <c:pt idx="74">
                  <c:v>95.25601116</c:v>
                </c:pt>
                <c:pt idx="75">
                  <c:v>95.290891000000002</c:v>
                </c:pt>
                <c:pt idx="76">
                  <c:v>95.130517650000002</c:v>
                </c:pt>
                <c:pt idx="77">
                  <c:v>95.077190299999998</c:v>
                </c:pt>
                <c:pt idx="78">
                  <c:v>95.014572689999994</c:v>
                </c:pt>
                <c:pt idx="79">
                  <c:v>94.772239600000006</c:v>
                </c:pt>
                <c:pt idx="80">
                  <c:v>94.649621450000026</c:v>
                </c:pt>
                <c:pt idx="81">
                  <c:v>94.67592965999998</c:v>
                </c:pt>
                <c:pt idx="82">
                  <c:v>94.8565589199996</c:v>
                </c:pt>
                <c:pt idx="83">
                  <c:v>94.310666159999982</c:v>
                </c:pt>
                <c:pt idx="84">
                  <c:v>94.539008249999981</c:v>
                </c:pt>
                <c:pt idx="85">
                  <c:v>94.774898579999629</c:v>
                </c:pt>
                <c:pt idx="86">
                  <c:v>94.339603229999994</c:v>
                </c:pt>
                <c:pt idx="87">
                  <c:v>94.060934680000443</c:v>
                </c:pt>
                <c:pt idx="88">
                  <c:v>93.774625510000007</c:v>
                </c:pt>
                <c:pt idx="89">
                  <c:v>93.594054760000446</c:v>
                </c:pt>
                <c:pt idx="90">
                  <c:v>93.315801139999365</c:v>
                </c:pt>
                <c:pt idx="91">
                  <c:v>93.660370859999375</c:v>
                </c:pt>
                <c:pt idx="92">
                  <c:v>93.436462390000003</c:v>
                </c:pt>
                <c:pt idx="93">
                  <c:v>93.44400226000046</c:v>
                </c:pt>
                <c:pt idx="94">
                  <c:v>93.325586799999527</c:v>
                </c:pt>
                <c:pt idx="95">
                  <c:v>93.158946119999172</c:v>
                </c:pt>
                <c:pt idx="96">
                  <c:v>92.772066349999989</c:v>
                </c:pt>
                <c:pt idx="97">
                  <c:v>92.998355799999999</c:v>
                </c:pt>
                <c:pt idx="98">
                  <c:v>92.790935500000003</c:v>
                </c:pt>
                <c:pt idx="99">
                  <c:v>92.94291733999998</c:v>
                </c:pt>
                <c:pt idx="100">
                  <c:v>93.470677739999758</c:v>
                </c:pt>
                <c:pt idx="101">
                  <c:v>93.010469670000461</c:v>
                </c:pt>
                <c:pt idx="102">
                  <c:v>92.700205270000026</c:v>
                </c:pt>
                <c:pt idx="103">
                  <c:v>92.667206710000002</c:v>
                </c:pt>
                <c:pt idx="104">
                  <c:v>92.636245669999994</c:v>
                </c:pt>
                <c:pt idx="105">
                  <c:v>92.909243100000026</c:v>
                </c:pt>
                <c:pt idx="106">
                  <c:v>92.803637640000005</c:v>
                </c:pt>
                <c:pt idx="107">
                  <c:v>92.923958260000006</c:v>
                </c:pt>
                <c:pt idx="108">
                  <c:v>92.479123319999999</c:v>
                </c:pt>
                <c:pt idx="109">
                  <c:v>92.495691490000027</c:v>
                </c:pt>
                <c:pt idx="110">
                  <c:v>92.32181199999998</c:v>
                </c:pt>
                <c:pt idx="111">
                  <c:v>92.025562149999658</c:v>
                </c:pt>
                <c:pt idx="112">
                  <c:v>92.161287999999999</c:v>
                </c:pt>
                <c:pt idx="113">
                  <c:v>92.531440290000006</c:v>
                </c:pt>
                <c:pt idx="114">
                  <c:v>92.595001440000004</c:v>
                </c:pt>
                <c:pt idx="115">
                  <c:v>92.623647189999858</c:v>
                </c:pt>
                <c:pt idx="116">
                  <c:v>93.147587740000006</c:v>
                </c:pt>
                <c:pt idx="117">
                  <c:v>93.225199410000002</c:v>
                </c:pt>
                <c:pt idx="118">
                  <c:v>93.332964009999998</c:v>
                </c:pt>
                <c:pt idx="119">
                  <c:v>93.563002269999998</c:v>
                </c:pt>
                <c:pt idx="120">
                  <c:v>93.643589700000007</c:v>
                </c:pt>
                <c:pt idx="121">
                  <c:v>93.714684170000027</c:v>
                </c:pt>
                <c:pt idx="122">
                  <c:v>93.741515379999996</c:v>
                </c:pt>
                <c:pt idx="123">
                  <c:v>93.615165630000007</c:v>
                </c:pt>
                <c:pt idx="124">
                  <c:v>93.903782529999958</c:v>
                </c:pt>
                <c:pt idx="125">
                  <c:v>93.907373149999998</c:v>
                </c:pt>
                <c:pt idx="126">
                  <c:v>94.255122</c:v>
                </c:pt>
                <c:pt idx="127">
                  <c:v>93.963909319999999</c:v>
                </c:pt>
                <c:pt idx="128">
                  <c:v>94.0029515399996</c:v>
                </c:pt>
                <c:pt idx="129">
                  <c:v>94.68429433999998</c:v>
                </c:pt>
                <c:pt idx="130">
                  <c:v>94.864839419999981</c:v>
                </c:pt>
                <c:pt idx="131">
                  <c:v>94.699637460000005</c:v>
                </c:pt>
                <c:pt idx="132">
                  <c:v>95.244947249999996</c:v>
                </c:pt>
                <c:pt idx="133">
                  <c:v>95.188275589999989</c:v>
                </c:pt>
                <c:pt idx="134">
                  <c:v>95.193174429999999</c:v>
                </c:pt>
                <c:pt idx="135">
                  <c:v>95.148478169999365</c:v>
                </c:pt>
                <c:pt idx="136">
                  <c:v>95.106577759999368</c:v>
                </c:pt>
                <c:pt idx="137">
                  <c:v>95.347684319999999</c:v>
                </c:pt>
                <c:pt idx="138">
                  <c:v>95.497661359999995</c:v>
                </c:pt>
                <c:pt idx="139">
                  <c:v>96.0778720699996</c:v>
                </c:pt>
                <c:pt idx="140">
                  <c:v>96.378560149999615</c:v>
                </c:pt>
                <c:pt idx="141">
                  <c:v>96.234810539999998</c:v>
                </c:pt>
                <c:pt idx="142">
                  <c:v>96.093363760000443</c:v>
                </c:pt>
                <c:pt idx="143">
                  <c:v>96.176630349999527</c:v>
                </c:pt>
                <c:pt idx="144">
                  <c:v>96.411056480000639</c:v>
                </c:pt>
                <c:pt idx="145">
                  <c:v>96.106440989999982</c:v>
                </c:pt>
                <c:pt idx="146">
                  <c:v>96.421599430000327</c:v>
                </c:pt>
                <c:pt idx="147">
                  <c:v>96.430700020000003</c:v>
                </c:pt>
                <c:pt idx="148">
                  <c:v>96.627007539999397</c:v>
                </c:pt>
                <c:pt idx="149">
                  <c:v>97.0138549400004</c:v>
                </c:pt>
                <c:pt idx="150">
                  <c:v>97.252566560000005</c:v>
                </c:pt>
                <c:pt idx="151">
                  <c:v>97.756202529999982</c:v>
                </c:pt>
                <c:pt idx="152">
                  <c:v>98.09315320000043</c:v>
                </c:pt>
                <c:pt idx="153">
                  <c:v>97.837524060000462</c:v>
                </c:pt>
                <c:pt idx="154">
                  <c:v>98.03436680999998</c:v>
                </c:pt>
                <c:pt idx="155">
                  <c:v>98.538389889999948</c:v>
                </c:pt>
                <c:pt idx="156">
                  <c:v>98.380939490000003</c:v>
                </c:pt>
                <c:pt idx="157">
                  <c:v>97.909883089999994</c:v>
                </c:pt>
                <c:pt idx="158">
                  <c:v>97.719576559999979</c:v>
                </c:pt>
                <c:pt idx="159">
                  <c:v>97.441287340000443</c:v>
                </c:pt>
                <c:pt idx="160">
                  <c:v>97.35667995999998</c:v>
                </c:pt>
                <c:pt idx="161">
                  <c:v>97.967552700000027</c:v>
                </c:pt>
                <c:pt idx="162">
                  <c:v>97.997902400000385</c:v>
                </c:pt>
                <c:pt idx="163">
                  <c:v>98.102897369999368</c:v>
                </c:pt>
                <c:pt idx="164">
                  <c:v>98.265936029999978</c:v>
                </c:pt>
                <c:pt idx="165">
                  <c:v>97.654477859999346</c:v>
                </c:pt>
                <c:pt idx="166">
                  <c:v>97.738369590000005</c:v>
                </c:pt>
                <c:pt idx="167">
                  <c:v>98.133284099999983</c:v>
                </c:pt>
                <c:pt idx="168">
                  <c:v>97.825274649999983</c:v>
                </c:pt>
                <c:pt idx="169">
                  <c:v>98.252689369999999</c:v>
                </c:pt>
                <c:pt idx="170">
                  <c:v>97.809049979999998</c:v>
                </c:pt>
                <c:pt idx="171">
                  <c:v>98.02341595</c:v>
                </c:pt>
                <c:pt idx="172">
                  <c:v>98.228630280000004</c:v>
                </c:pt>
                <c:pt idx="173">
                  <c:v>98.332460639999979</c:v>
                </c:pt>
                <c:pt idx="174">
                  <c:v>98.240586500000006</c:v>
                </c:pt>
                <c:pt idx="175">
                  <c:v>98.201585890000004</c:v>
                </c:pt>
                <c:pt idx="176">
                  <c:v>98.300727480000006</c:v>
                </c:pt>
                <c:pt idx="177">
                  <c:v>98.214151979999997</c:v>
                </c:pt>
                <c:pt idx="178">
                  <c:v>98.214492710000002</c:v>
                </c:pt>
                <c:pt idx="179">
                  <c:v>98.082333369999958</c:v>
                </c:pt>
                <c:pt idx="180">
                  <c:v>97.80866125</c:v>
                </c:pt>
                <c:pt idx="181">
                  <c:v>98.365164059999998</c:v>
                </c:pt>
                <c:pt idx="182">
                  <c:v>98.939639500000027</c:v>
                </c:pt>
                <c:pt idx="183">
                  <c:v>98.608773929999614</c:v>
                </c:pt>
                <c:pt idx="184">
                  <c:v>98.621110250000001</c:v>
                </c:pt>
                <c:pt idx="185">
                  <c:v>98.470814570000002</c:v>
                </c:pt>
                <c:pt idx="186">
                  <c:v>98.638935579999426</c:v>
                </c:pt>
                <c:pt idx="187">
                  <c:v>98.947144300000474</c:v>
                </c:pt>
                <c:pt idx="188">
                  <c:v>99.966802340000001</c:v>
                </c:pt>
                <c:pt idx="189">
                  <c:v>99.839203610000027</c:v>
                </c:pt>
                <c:pt idx="190">
                  <c:v>100.15557389999948</c:v>
                </c:pt>
                <c:pt idx="191">
                  <c:v>100.3718519</c:v>
                </c:pt>
                <c:pt idx="192">
                  <c:v>100.68117290000001</c:v>
                </c:pt>
                <c:pt idx="193">
                  <c:v>100.83976749999998</c:v>
                </c:pt>
                <c:pt idx="194">
                  <c:v>100.98082470000037</c:v>
                </c:pt>
                <c:pt idx="195">
                  <c:v>101.19211540000002</c:v>
                </c:pt>
                <c:pt idx="196">
                  <c:v>101.1998012</c:v>
                </c:pt>
                <c:pt idx="197">
                  <c:v>101.66543219999927</c:v>
                </c:pt>
                <c:pt idx="198">
                  <c:v>102.0576325</c:v>
                </c:pt>
                <c:pt idx="199">
                  <c:v>102.20491160000039</c:v>
                </c:pt>
                <c:pt idx="200">
                  <c:v>102.35926370000037</c:v>
                </c:pt>
                <c:pt idx="201">
                  <c:v>102.2598904</c:v>
                </c:pt>
                <c:pt idx="202">
                  <c:v>102.1952859</c:v>
                </c:pt>
                <c:pt idx="203">
                  <c:v>102.560796</c:v>
                </c:pt>
                <c:pt idx="204">
                  <c:v>102.8836141</c:v>
                </c:pt>
                <c:pt idx="205">
                  <c:v>102.5104522</c:v>
                </c:pt>
                <c:pt idx="206">
                  <c:v>102.4328915</c:v>
                </c:pt>
                <c:pt idx="207">
                  <c:v>101.6545625</c:v>
                </c:pt>
                <c:pt idx="208">
                  <c:v>102.3161408</c:v>
                </c:pt>
                <c:pt idx="209">
                  <c:v>102.27626100000002</c:v>
                </c:pt>
                <c:pt idx="210">
                  <c:v>101.95248679999995</c:v>
                </c:pt>
                <c:pt idx="211">
                  <c:v>102.39413900000002</c:v>
                </c:pt>
                <c:pt idx="212">
                  <c:v>101.87236559999957</c:v>
                </c:pt>
                <c:pt idx="213">
                  <c:v>101.2598101</c:v>
                </c:pt>
                <c:pt idx="214">
                  <c:v>101.88643949999998</c:v>
                </c:pt>
                <c:pt idx="215">
                  <c:v>102.17201929999995</c:v>
                </c:pt>
                <c:pt idx="216">
                  <c:v>102.22880709999963</c:v>
                </c:pt>
                <c:pt idx="217">
                  <c:v>102.57205839999936</c:v>
                </c:pt>
                <c:pt idx="218">
                  <c:v>102.48926920000063</c:v>
                </c:pt>
                <c:pt idx="219">
                  <c:v>103.43386099999999</c:v>
                </c:pt>
                <c:pt idx="220">
                  <c:v>102.7829876</c:v>
                </c:pt>
                <c:pt idx="221">
                  <c:v>102.39302460000043</c:v>
                </c:pt>
                <c:pt idx="222">
                  <c:v>102.33583219999927</c:v>
                </c:pt>
                <c:pt idx="223">
                  <c:v>101.30126380000037</c:v>
                </c:pt>
                <c:pt idx="224">
                  <c:v>101.28583190000001</c:v>
                </c:pt>
                <c:pt idx="225">
                  <c:v>101.05777049999998</c:v>
                </c:pt>
                <c:pt idx="226">
                  <c:v>100.45273809999937</c:v>
                </c:pt>
                <c:pt idx="227">
                  <c:v>100.0884949</c:v>
                </c:pt>
                <c:pt idx="228">
                  <c:v>100.14849049999998</c:v>
                </c:pt>
                <c:pt idx="229">
                  <c:v>100.04702589999999</c:v>
                </c:pt>
                <c:pt idx="230">
                  <c:v>100.14381590000002</c:v>
                </c:pt>
                <c:pt idx="231">
                  <c:v>100.25763190000002</c:v>
                </c:pt>
                <c:pt idx="232">
                  <c:v>100.0005525</c:v>
                </c:pt>
                <c:pt idx="233">
                  <c:v>99.593527159999979</c:v>
                </c:pt>
                <c:pt idx="234">
                  <c:v>99.443153700000622</c:v>
                </c:pt>
                <c:pt idx="235">
                  <c:v>98.85765001</c:v>
                </c:pt>
                <c:pt idx="236">
                  <c:v>98.479698159999614</c:v>
                </c:pt>
                <c:pt idx="237">
                  <c:v>98.516103369999996</c:v>
                </c:pt>
                <c:pt idx="238">
                  <c:v>98.327644759999998</c:v>
                </c:pt>
                <c:pt idx="239">
                  <c:v>98.64931301999998</c:v>
                </c:pt>
                <c:pt idx="240">
                  <c:v>99.446505430000414</c:v>
                </c:pt>
                <c:pt idx="241">
                  <c:v>99.469961650000414</c:v>
                </c:pt>
                <c:pt idx="242">
                  <c:v>99.168816299999989</c:v>
                </c:pt>
                <c:pt idx="243">
                  <c:v>98.338811389999989</c:v>
                </c:pt>
                <c:pt idx="244">
                  <c:v>98.346621909999996</c:v>
                </c:pt>
                <c:pt idx="245">
                  <c:v>98.405704240000006</c:v>
                </c:pt>
                <c:pt idx="246">
                  <c:v>98.866058679999981</c:v>
                </c:pt>
                <c:pt idx="247">
                  <c:v>98.652224930000003</c:v>
                </c:pt>
                <c:pt idx="248">
                  <c:v>98.358618280000002</c:v>
                </c:pt>
                <c:pt idx="249">
                  <c:v>97.968235109999981</c:v>
                </c:pt>
                <c:pt idx="250">
                  <c:v>98.165460589999981</c:v>
                </c:pt>
                <c:pt idx="251">
                  <c:v>98.265041429999982</c:v>
                </c:pt>
                <c:pt idx="252">
                  <c:v>98.386027529999978</c:v>
                </c:pt>
                <c:pt idx="253">
                  <c:v>98.398255800000001</c:v>
                </c:pt>
                <c:pt idx="254">
                  <c:v>98.331538969999983</c:v>
                </c:pt>
                <c:pt idx="255">
                  <c:v>98.496458360000005</c:v>
                </c:pt>
                <c:pt idx="256">
                  <c:v>98.578186379999366</c:v>
                </c:pt>
                <c:pt idx="257">
                  <c:v>98.689904339999615</c:v>
                </c:pt>
                <c:pt idx="258">
                  <c:v>98.90394551</c:v>
                </c:pt>
                <c:pt idx="259">
                  <c:v>99.319295800000006</c:v>
                </c:pt>
                <c:pt idx="260">
                  <c:v>100</c:v>
                </c:pt>
                <c:pt idx="261">
                  <c:v>99.830600000000004</c:v>
                </c:pt>
                <c:pt idx="262">
                  <c:v>99.58365603</c:v>
                </c:pt>
                <c:pt idx="263">
                  <c:v>98.6832007</c:v>
                </c:pt>
                <c:pt idx="264">
                  <c:v>98.496605570000227</c:v>
                </c:pt>
                <c:pt idx="265">
                  <c:v>98.69449016999998</c:v>
                </c:pt>
                <c:pt idx="266">
                  <c:v>98.622385949999426</c:v>
                </c:pt>
                <c:pt idx="267">
                  <c:v>98.402550739999981</c:v>
                </c:pt>
                <c:pt idx="268">
                  <c:v>98.687687869999948</c:v>
                </c:pt>
                <c:pt idx="269">
                  <c:v>99.397866190000002</c:v>
                </c:pt>
                <c:pt idx="270">
                  <c:v>99.339148879999527</c:v>
                </c:pt>
                <c:pt idx="271">
                  <c:v>99.284199430000385</c:v>
                </c:pt>
                <c:pt idx="272">
                  <c:v>99.35713063</c:v>
                </c:pt>
                <c:pt idx="273">
                  <c:v>99.728050670000002</c:v>
                </c:pt>
                <c:pt idx="274">
                  <c:v>99.012885859999571</c:v>
                </c:pt>
                <c:pt idx="275">
                  <c:v>99.569673929999993</c:v>
                </c:pt>
                <c:pt idx="276">
                  <c:v>99.890791109999455</c:v>
                </c:pt>
                <c:pt idx="277">
                  <c:v>99.989097630000003</c:v>
                </c:pt>
                <c:pt idx="278">
                  <c:v>99.946393290000444</c:v>
                </c:pt>
                <c:pt idx="279">
                  <c:v>99.969349969999996</c:v>
                </c:pt>
                <c:pt idx="280">
                  <c:v>99.896421329999981</c:v>
                </c:pt>
                <c:pt idx="281">
                  <c:v>100.1123614</c:v>
                </c:pt>
                <c:pt idx="282">
                  <c:v>100.3419061</c:v>
                </c:pt>
                <c:pt idx="283">
                  <c:v>100.31721990000069</c:v>
                </c:pt>
                <c:pt idx="284">
                  <c:v>99.887356650000001</c:v>
                </c:pt>
                <c:pt idx="285">
                  <c:v>99.447372819999615</c:v>
                </c:pt>
                <c:pt idx="286">
                  <c:v>99.464641860000327</c:v>
                </c:pt>
                <c:pt idx="287">
                  <c:v>99.628049329999527</c:v>
                </c:pt>
                <c:pt idx="288">
                  <c:v>99.558813809999918</c:v>
                </c:pt>
                <c:pt idx="289">
                  <c:v>99.111675270000006</c:v>
                </c:pt>
                <c:pt idx="290">
                  <c:v>99.118622009999982</c:v>
                </c:pt>
                <c:pt idx="291">
                  <c:v>98.984615610000446</c:v>
                </c:pt>
                <c:pt idx="292">
                  <c:v>99.082460920000003</c:v>
                </c:pt>
                <c:pt idx="293">
                  <c:v>99.063988969999983</c:v>
                </c:pt>
                <c:pt idx="294">
                  <c:v>99.565580659999981</c:v>
                </c:pt>
                <c:pt idx="295">
                  <c:v>99.642721080000001</c:v>
                </c:pt>
                <c:pt idx="296">
                  <c:v>99.802878819999052</c:v>
                </c:pt>
                <c:pt idx="297">
                  <c:v>100.1077616</c:v>
                </c:pt>
                <c:pt idx="298">
                  <c:v>100.25655879999998</c:v>
                </c:pt>
                <c:pt idx="299">
                  <c:v>100.60505860000001</c:v>
                </c:pt>
                <c:pt idx="300">
                  <c:v>100.61152550000037</c:v>
                </c:pt>
                <c:pt idx="301">
                  <c:v>100.87344749999963</c:v>
                </c:pt>
                <c:pt idx="302">
                  <c:v>100.9208379</c:v>
                </c:pt>
                <c:pt idx="303">
                  <c:v>101.03537289999927</c:v>
                </c:pt>
                <c:pt idx="304">
                  <c:v>100.66442660000037</c:v>
                </c:pt>
                <c:pt idx="305">
                  <c:v>100.94709229999999</c:v>
                </c:pt>
                <c:pt idx="306">
                  <c:v>101.06116450000042</c:v>
                </c:pt>
                <c:pt idx="307">
                  <c:v>100.5702074</c:v>
                </c:pt>
                <c:pt idx="308">
                  <c:v>100.772262</c:v>
                </c:pt>
                <c:pt idx="309">
                  <c:v>100.54229669999999</c:v>
                </c:pt>
                <c:pt idx="310">
                  <c:v>100.91668600000037</c:v>
                </c:pt>
                <c:pt idx="311">
                  <c:v>101.43236020000002</c:v>
                </c:pt>
                <c:pt idx="312">
                  <c:v>101.49095260000037</c:v>
                </c:pt>
                <c:pt idx="313">
                  <c:v>101.59207509999995</c:v>
                </c:pt>
                <c:pt idx="314">
                  <c:v>101.9487141</c:v>
                </c:pt>
                <c:pt idx="315">
                  <c:v>101.84714570000037</c:v>
                </c:pt>
                <c:pt idx="316">
                  <c:v>101.9330884</c:v>
                </c:pt>
                <c:pt idx="317">
                  <c:v>102.07312709999998</c:v>
                </c:pt>
                <c:pt idx="318">
                  <c:v>101.8498033</c:v>
                </c:pt>
                <c:pt idx="319">
                  <c:v>102.06633600000001</c:v>
                </c:pt>
                <c:pt idx="320">
                  <c:v>101.7950029</c:v>
                </c:pt>
                <c:pt idx="321">
                  <c:v>101.5474751</c:v>
                </c:pt>
                <c:pt idx="322">
                  <c:v>101.2540709</c:v>
                </c:pt>
                <c:pt idx="323">
                  <c:v>101.32081249999995</c:v>
                </c:pt>
                <c:pt idx="324">
                  <c:v>101.51141220000002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Selskapsobligasjoner</c:v>
                </c:pt>
              </c:strCache>
            </c:strRef>
          </c:tx>
          <c:spPr>
            <a:ln w="35797">
              <a:solidFill>
                <a:srgbClr val="FD4239"/>
              </a:solidFill>
              <a:prstDash val="solid"/>
            </a:ln>
          </c:spPr>
          <c:marker>
            <c:symbol val="none"/>
          </c:marker>
          <c:cat>
            <c:numRef>
              <c:f>Sheet1!$A$2:$A$326</c:f>
              <c:numCache>
                <c:formatCode>dd/mm/yyyy</c:formatCode>
                <c:ptCount val="325"/>
                <c:pt idx="0">
                  <c:v>40179</c:v>
                </c:pt>
                <c:pt idx="1">
                  <c:v>40182</c:v>
                </c:pt>
                <c:pt idx="2">
                  <c:v>40183</c:v>
                </c:pt>
                <c:pt idx="3">
                  <c:v>40184</c:v>
                </c:pt>
                <c:pt idx="4">
                  <c:v>40185</c:v>
                </c:pt>
                <c:pt idx="5">
                  <c:v>40186</c:v>
                </c:pt>
                <c:pt idx="6">
                  <c:v>40189</c:v>
                </c:pt>
                <c:pt idx="7">
                  <c:v>40190</c:v>
                </c:pt>
                <c:pt idx="8">
                  <c:v>40191</c:v>
                </c:pt>
                <c:pt idx="9">
                  <c:v>40192</c:v>
                </c:pt>
                <c:pt idx="10">
                  <c:v>40193</c:v>
                </c:pt>
                <c:pt idx="11">
                  <c:v>40196</c:v>
                </c:pt>
                <c:pt idx="12">
                  <c:v>40197</c:v>
                </c:pt>
                <c:pt idx="13">
                  <c:v>40198</c:v>
                </c:pt>
                <c:pt idx="14">
                  <c:v>40199</c:v>
                </c:pt>
                <c:pt idx="15">
                  <c:v>40200</c:v>
                </c:pt>
                <c:pt idx="16">
                  <c:v>40203</c:v>
                </c:pt>
                <c:pt idx="17">
                  <c:v>40204</c:v>
                </c:pt>
                <c:pt idx="18">
                  <c:v>40205</c:v>
                </c:pt>
                <c:pt idx="19">
                  <c:v>40206</c:v>
                </c:pt>
                <c:pt idx="20">
                  <c:v>40207</c:v>
                </c:pt>
                <c:pt idx="21">
                  <c:v>40210</c:v>
                </c:pt>
                <c:pt idx="22">
                  <c:v>40211</c:v>
                </c:pt>
                <c:pt idx="23">
                  <c:v>40212</c:v>
                </c:pt>
                <c:pt idx="24">
                  <c:v>40213</c:v>
                </c:pt>
                <c:pt idx="25">
                  <c:v>40214</c:v>
                </c:pt>
                <c:pt idx="26">
                  <c:v>40217</c:v>
                </c:pt>
                <c:pt idx="27">
                  <c:v>40218</c:v>
                </c:pt>
                <c:pt idx="28">
                  <c:v>40219</c:v>
                </c:pt>
                <c:pt idx="29">
                  <c:v>40220</c:v>
                </c:pt>
                <c:pt idx="30">
                  <c:v>40221</c:v>
                </c:pt>
                <c:pt idx="31">
                  <c:v>40224</c:v>
                </c:pt>
                <c:pt idx="32">
                  <c:v>40225</c:v>
                </c:pt>
                <c:pt idx="33">
                  <c:v>40226</c:v>
                </c:pt>
                <c:pt idx="34">
                  <c:v>40227</c:v>
                </c:pt>
                <c:pt idx="35">
                  <c:v>40228</c:v>
                </c:pt>
                <c:pt idx="36">
                  <c:v>40231</c:v>
                </c:pt>
                <c:pt idx="37">
                  <c:v>40232</c:v>
                </c:pt>
                <c:pt idx="38">
                  <c:v>40233</c:v>
                </c:pt>
                <c:pt idx="39">
                  <c:v>40234</c:v>
                </c:pt>
                <c:pt idx="40">
                  <c:v>40235</c:v>
                </c:pt>
                <c:pt idx="41">
                  <c:v>40238</c:v>
                </c:pt>
                <c:pt idx="42">
                  <c:v>40239</c:v>
                </c:pt>
                <c:pt idx="43">
                  <c:v>40240</c:v>
                </c:pt>
                <c:pt idx="44">
                  <c:v>40241</c:v>
                </c:pt>
                <c:pt idx="45">
                  <c:v>40242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40252</c:v>
                </c:pt>
                <c:pt idx="52">
                  <c:v>40253</c:v>
                </c:pt>
                <c:pt idx="53">
                  <c:v>40254</c:v>
                </c:pt>
                <c:pt idx="54">
                  <c:v>40255</c:v>
                </c:pt>
                <c:pt idx="55">
                  <c:v>40256</c:v>
                </c:pt>
                <c:pt idx="56">
                  <c:v>40259</c:v>
                </c:pt>
                <c:pt idx="57">
                  <c:v>40260</c:v>
                </c:pt>
                <c:pt idx="58">
                  <c:v>40261</c:v>
                </c:pt>
                <c:pt idx="59">
                  <c:v>40262</c:v>
                </c:pt>
                <c:pt idx="60">
                  <c:v>40263</c:v>
                </c:pt>
                <c:pt idx="61">
                  <c:v>40266</c:v>
                </c:pt>
                <c:pt idx="62">
                  <c:v>40267</c:v>
                </c:pt>
                <c:pt idx="63">
                  <c:v>40268</c:v>
                </c:pt>
                <c:pt idx="64">
                  <c:v>40269</c:v>
                </c:pt>
                <c:pt idx="65">
                  <c:v>40270</c:v>
                </c:pt>
                <c:pt idx="66">
                  <c:v>40273</c:v>
                </c:pt>
                <c:pt idx="67">
                  <c:v>40274</c:v>
                </c:pt>
                <c:pt idx="68">
                  <c:v>40275</c:v>
                </c:pt>
                <c:pt idx="69">
                  <c:v>40276</c:v>
                </c:pt>
                <c:pt idx="70">
                  <c:v>40277</c:v>
                </c:pt>
                <c:pt idx="71">
                  <c:v>40280</c:v>
                </c:pt>
                <c:pt idx="72">
                  <c:v>40281</c:v>
                </c:pt>
                <c:pt idx="73">
                  <c:v>40282</c:v>
                </c:pt>
                <c:pt idx="74">
                  <c:v>40283</c:v>
                </c:pt>
                <c:pt idx="75">
                  <c:v>40284</c:v>
                </c:pt>
                <c:pt idx="76">
                  <c:v>40287</c:v>
                </c:pt>
                <c:pt idx="77">
                  <c:v>40288</c:v>
                </c:pt>
                <c:pt idx="78">
                  <c:v>40289</c:v>
                </c:pt>
                <c:pt idx="79">
                  <c:v>40290</c:v>
                </c:pt>
                <c:pt idx="80">
                  <c:v>40291</c:v>
                </c:pt>
                <c:pt idx="81">
                  <c:v>40294</c:v>
                </c:pt>
                <c:pt idx="82">
                  <c:v>40295</c:v>
                </c:pt>
                <c:pt idx="83">
                  <c:v>40296</c:v>
                </c:pt>
                <c:pt idx="84">
                  <c:v>40297</c:v>
                </c:pt>
                <c:pt idx="85">
                  <c:v>40298</c:v>
                </c:pt>
                <c:pt idx="86">
                  <c:v>40301</c:v>
                </c:pt>
                <c:pt idx="87">
                  <c:v>40302</c:v>
                </c:pt>
                <c:pt idx="88">
                  <c:v>40303</c:v>
                </c:pt>
                <c:pt idx="89">
                  <c:v>40304</c:v>
                </c:pt>
                <c:pt idx="90">
                  <c:v>40305</c:v>
                </c:pt>
                <c:pt idx="91">
                  <c:v>40308</c:v>
                </c:pt>
                <c:pt idx="92">
                  <c:v>40309</c:v>
                </c:pt>
                <c:pt idx="93">
                  <c:v>40310</c:v>
                </c:pt>
                <c:pt idx="94">
                  <c:v>40311</c:v>
                </c:pt>
                <c:pt idx="95">
                  <c:v>40312</c:v>
                </c:pt>
                <c:pt idx="96">
                  <c:v>40315</c:v>
                </c:pt>
                <c:pt idx="97">
                  <c:v>40316</c:v>
                </c:pt>
                <c:pt idx="98">
                  <c:v>40317</c:v>
                </c:pt>
                <c:pt idx="99">
                  <c:v>40318</c:v>
                </c:pt>
                <c:pt idx="100">
                  <c:v>40319</c:v>
                </c:pt>
                <c:pt idx="101">
                  <c:v>40322</c:v>
                </c:pt>
                <c:pt idx="102">
                  <c:v>40323</c:v>
                </c:pt>
                <c:pt idx="103">
                  <c:v>40324</c:v>
                </c:pt>
                <c:pt idx="104">
                  <c:v>40325</c:v>
                </c:pt>
                <c:pt idx="105">
                  <c:v>40326</c:v>
                </c:pt>
                <c:pt idx="106">
                  <c:v>40329</c:v>
                </c:pt>
                <c:pt idx="107">
                  <c:v>40330</c:v>
                </c:pt>
                <c:pt idx="108">
                  <c:v>40331</c:v>
                </c:pt>
                <c:pt idx="109">
                  <c:v>40332</c:v>
                </c:pt>
                <c:pt idx="110">
                  <c:v>40333</c:v>
                </c:pt>
                <c:pt idx="111">
                  <c:v>40336</c:v>
                </c:pt>
                <c:pt idx="112">
                  <c:v>40337</c:v>
                </c:pt>
                <c:pt idx="113">
                  <c:v>40338</c:v>
                </c:pt>
                <c:pt idx="114">
                  <c:v>40339</c:v>
                </c:pt>
                <c:pt idx="115">
                  <c:v>40340</c:v>
                </c:pt>
                <c:pt idx="116">
                  <c:v>40343</c:v>
                </c:pt>
                <c:pt idx="117">
                  <c:v>40344</c:v>
                </c:pt>
                <c:pt idx="118">
                  <c:v>40345</c:v>
                </c:pt>
                <c:pt idx="119">
                  <c:v>40346</c:v>
                </c:pt>
                <c:pt idx="120">
                  <c:v>40347</c:v>
                </c:pt>
                <c:pt idx="121">
                  <c:v>40350</c:v>
                </c:pt>
                <c:pt idx="122">
                  <c:v>40351</c:v>
                </c:pt>
                <c:pt idx="123">
                  <c:v>40352</c:v>
                </c:pt>
                <c:pt idx="124">
                  <c:v>40353</c:v>
                </c:pt>
                <c:pt idx="125">
                  <c:v>40354</c:v>
                </c:pt>
                <c:pt idx="126">
                  <c:v>40357</c:v>
                </c:pt>
                <c:pt idx="127">
                  <c:v>40358</c:v>
                </c:pt>
                <c:pt idx="128">
                  <c:v>40359</c:v>
                </c:pt>
                <c:pt idx="129">
                  <c:v>40360</c:v>
                </c:pt>
                <c:pt idx="130">
                  <c:v>40361</c:v>
                </c:pt>
                <c:pt idx="131">
                  <c:v>40364</c:v>
                </c:pt>
                <c:pt idx="132">
                  <c:v>40365</c:v>
                </c:pt>
                <c:pt idx="133">
                  <c:v>40366</c:v>
                </c:pt>
                <c:pt idx="134">
                  <c:v>40367</c:v>
                </c:pt>
                <c:pt idx="135">
                  <c:v>40368</c:v>
                </c:pt>
                <c:pt idx="136">
                  <c:v>40371</c:v>
                </c:pt>
                <c:pt idx="137">
                  <c:v>40372</c:v>
                </c:pt>
                <c:pt idx="138">
                  <c:v>40373</c:v>
                </c:pt>
                <c:pt idx="139">
                  <c:v>40374</c:v>
                </c:pt>
                <c:pt idx="140">
                  <c:v>40375</c:v>
                </c:pt>
                <c:pt idx="141">
                  <c:v>40378</c:v>
                </c:pt>
                <c:pt idx="142">
                  <c:v>40379</c:v>
                </c:pt>
                <c:pt idx="143">
                  <c:v>40380</c:v>
                </c:pt>
                <c:pt idx="144">
                  <c:v>40381</c:v>
                </c:pt>
                <c:pt idx="145">
                  <c:v>40382</c:v>
                </c:pt>
                <c:pt idx="146">
                  <c:v>40385</c:v>
                </c:pt>
                <c:pt idx="147">
                  <c:v>40386</c:v>
                </c:pt>
                <c:pt idx="148">
                  <c:v>40387</c:v>
                </c:pt>
                <c:pt idx="149">
                  <c:v>40388</c:v>
                </c:pt>
                <c:pt idx="150">
                  <c:v>40389</c:v>
                </c:pt>
                <c:pt idx="151">
                  <c:v>40392</c:v>
                </c:pt>
                <c:pt idx="152">
                  <c:v>40393</c:v>
                </c:pt>
                <c:pt idx="153">
                  <c:v>40394</c:v>
                </c:pt>
                <c:pt idx="154">
                  <c:v>40395</c:v>
                </c:pt>
                <c:pt idx="155">
                  <c:v>40396</c:v>
                </c:pt>
                <c:pt idx="156">
                  <c:v>40399</c:v>
                </c:pt>
                <c:pt idx="157">
                  <c:v>40400</c:v>
                </c:pt>
                <c:pt idx="158">
                  <c:v>40401</c:v>
                </c:pt>
                <c:pt idx="159">
                  <c:v>40402</c:v>
                </c:pt>
                <c:pt idx="160">
                  <c:v>40403</c:v>
                </c:pt>
                <c:pt idx="161">
                  <c:v>40406</c:v>
                </c:pt>
                <c:pt idx="162">
                  <c:v>40407</c:v>
                </c:pt>
                <c:pt idx="163">
                  <c:v>40408</c:v>
                </c:pt>
                <c:pt idx="164">
                  <c:v>40409</c:v>
                </c:pt>
                <c:pt idx="165">
                  <c:v>40410</c:v>
                </c:pt>
                <c:pt idx="166">
                  <c:v>40413</c:v>
                </c:pt>
                <c:pt idx="167">
                  <c:v>40414</c:v>
                </c:pt>
                <c:pt idx="168">
                  <c:v>40415</c:v>
                </c:pt>
                <c:pt idx="169">
                  <c:v>40416</c:v>
                </c:pt>
                <c:pt idx="170">
                  <c:v>40417</c:v>
                </c:pt>
                <c:pt idx="171">
                  <c:v>40420</c:v>
                </c:pt>
                <c:pt idx="172">
                  <c:v>40421</c:v>
                </c:pt>
                <c:pt idx="173">
                  <c:v>40422</c:v>
                </c:pt>
                <c:pt idx="174">
                  <c:v>40423</c:v>
                </c:pt>
                <c:pt idx="175">
                  <c:v>40424</c:v>
                </c:pt>
                <c:pt idx="176">
                  <c:v>40427</c:v>
                </c:pt>
                <c:pt idx="177">
                  <c:v>40428</c:v>
                </c:pt>
                <c:pt idx="178">
                  <c:v>40429</c:v>
                </c:pt>
                <c:pt idx="179">
                  <c:v>40430</c:v>
                </c:pt>
                <c:pt idx="180">
                  <c:v>40431</c:v>
                </c:pt>
                <c:pt idx="181">
                  <c:v>40434</c:v>
                </c:pt>
                <c:pt idx="182">
                  <c:v>40435</c:v>
                </c:pt>
                <c:pt idx="183">
                  <c:v>40436</c:v>
                </c:pt>
                <c:pt idx="184">
                  <c:v>40437</c:v>
                </c:pt>
                <c:pt idx="185">
                  <c:v>40438</c:v>
                </c:pt>
                <c:pt idx="186">
                  <c:v>40441</c:v>
                </c:pt>
                <c:pt idx="187">
                  <c:v>40442</c:v>
                </c:pt>
                <c:pt idx="188">
                  <c:v>40443</c:v>
                </c:pt>
                <c:pt idx="189">
                  <c:v>40444</c:v>
                </c:pt>
                <c:pt idx="190">
                  <c:v>40445</c:v>
                </c:pt>
                <c:pt idx="191">
                  <c:v>40448</c:v>
                </c:pt>
                <c:pt idx="192">
                  <c:v>40449</c:v>
                </c:pt>
                <c:pt idx="193">
                  <c:v>40450</c:v>
                </c:pt>
                <c:pt idx="194">
                  <c:v>40451</c:v>
                </c:pt>
                <c:pt idx="195">
                  <c:v>40452</c:v>
                </c:pt>
                <c:pt idx="196">
                  <c:v>40455</c:v>
                </c:pt>
                <c:pt idx="197">
                  <c:v>40456</c:v>
                </c:pt>
                <c:pt idx="198">
                  <c:v>40457</c:v>
                </c:pt>
                <c:pt idx="199">
                  <c:v>40458</c:v>
                </c:pt>
                <c:pt idx="200">
                  <c:v>40459</c:v>
                </c:pt>
                <c:pt idx="201">
                  <c:v>40462</c:v>
                </c:pt>
                <c:pt idx="202">
                  <c:v>40463</c:v>
                </c:pt>
                <c:pt idx="203">
                  <c:v>40464</c:v>
                </c:pt>
                <c:pt idx="204">
                  <c:v>40465</c:v>
                </c:pt>
                <c:pt idx="205">
                  <c:v>40466</c:v>
                </c:pt>
                <c:pt idx="206">
                  <c:v>40469</c:v>
                </c:pt>
                <c:pt idx="207">
                  <c:v>40470</c:v>
                </c:pt>
                <c:pt idx="208">
                  <c:v>40471</c:v>
                </c:pt>
                <c:pt idx="209">
                  <c:v>40472</c:v>
                </c:pt>
                <c:pt idx="210">
                  <c:v>40473</c:v>
                </c:pt>
                <c:pt idx="211">
                  <c:v>40476</c:v>
                </c:pt>
                <c:pt idx="212">
                  <c:v>40477</c:v>
                </c:pt>
                <c:pt idx="213">
                  <c:v>40478</c:v>
                </c:pt>
                <c:pt idx="214">
                  <c:v>40479</c:v>
                </c:pt>
                <c:pt idx="215">
                  <c:v>40480</c:v>
                </c:pt>
                <c:pt idx="216">
                  <c:v>40483</c:v>
                </c:pt>
                <c:pt idx="217">
                  <c:v>40484</c:v>
                </c:pt>
                <c:pt idx="218">
                  <c:v>40485</c:v>
                </c:pt>
                <c:pt idx="219">
                  <c:v>40486</c:v>
                </c:pt>
                <c:pt idx="220">
                  <c:v>40487</c:v>
                </c:pt>
                <c:pt idx="221">
                  <c:v>40490</c:v>
                </c:pt>
                <c:pt idx="222">
                  <c:v>40491</c:v>
                </c:pt>
                <c:pt idx="223">
                  <c:v>40492</c:v>
                </c:pt>
                <c:pt idx="224">
                  <c:v>40493</c:v>
                </c:pt>
                <c:pt idx="225">
                  <c:v>40494</c:v>
                </c:pt>
                <c:pt idx="226">
                  <c:v>40497</c:v>
                </c:pt>
                <c:pt idx="227">
                  <c:v>40498</c:v>
                </c:pt>
                <c:pt idx="228">
                  <c:v>40499</c:v>
                </c:pt>
                <c:pt idx="229">
                  <c:v>40500</c:v>
                </c:pt>
                <c:pt idx="230">
                  <c:v>40501</c:v>
                </c:pt>
                <c:pt idx="231">
                  <c:v>40504</c:v>
                </c:pt>
                <c:pt idx="232">
                  <c:v>40505</c:v>
                </c:pt>
                <c:pt idx="233">
                  <c:v>40506</c:v>
                </c:pt>
                <c:pt idx="234">
                  <c:v>40507</c:v>
                </c:pt>
                <c:pt idx="235">
                  <c:v>40508</c:v>
                </c:pt>
                <c:pt idx="236">
                  <c:v>40511</c:v>
                </c:pt>
                <c:pt idx="237">
                  <c:v>40512</c:v>
                </c:pt>
                <c:pt idx="238">
                  <c:v>40513</c:v>
                </c:pt>
                <c:pt idx="239">
                  <c:v>40514</c:v>
                </c:pt>
                <c:pt idx="240">
                  <c:v>40515</c:v>
                </c:pt>
                <c:pt idx="241">
                  <c:v>40518</c:v>
                </c:pt>
                <c:pt idx="242">
                  <c:v>40519</c:v>
                </c:pt>
                <c:pt idx="243">
                  <c:v>40520</c:v>
                </c:pt>
                <c:pt idx="244">
                  <c:v>40521</c:v>
                </c:pt>
                <c:pt idx="245">
                  <c:v>40522</c:v>
                </c:pt>
                <c:pt idx="246">
                  <c:v>40525</c:v>
                </c:pt>
                <c:pt idx="247">
                  <c:v>40526</c:v>
                </c:pt>
                <c:pt idx="248">
                  <c:v>40527</c:v>
                </c:pt>
                <c:pt idx="249">
                  <c:v>40528</c:v>
                </c:pt>
                <c:pt idx="250">
                  <c:v>40529</c:v>
                </c:pt>
                <c:pt idx="251">
                  <c:v>40532</c:v>
                </c:pt>
                <c:pt idx="252">
                  <c:v>40533</c:v>
                </c:pt>
                <c:pt idx="253">
                  <c:v>40534</c:v>
                </c:pt>
                <c:pt idx="254">
                  <c:v>40535</c:v>
                </c:pt>
                <c:pt idx="255">
                  <c:v>40536</c:v>
                </c:pt>
                <c:pt idx="256">
                  <c:v>40539</c:v>
                </c:pt>
                <c:pt idx="257">
                  <c:v>40540</c:v>
                </c:pt>
                <c:pt idx="258">
                  <c:v>40541</c:v>
                </c:pt>
                <c:pt idx="259">
                  <c:v>40542</c:v>
                </c:pt>
                <c:pt idx="260">
                  <c:v>40543</c:v>
                </c:pt>
                <c:pt idx="261">
                  <c:v>40546</c:v>
                </c:pt>
                <c:pt idx="262">
                  <c:v>40547</c:v>
                </c:pt>
                <c:pt idx="263">
                  <c:v>40548</c:v>
                </c:pt>
                <c:pt idx="264">
                  <c:v>40549</c:v>
                </c:pt>
                <c:pt idx="265">
                  <c:v>40550</c:v>
                </c:pt>
                <c:pt idx="266">
                  <c:v>40553</c:v>
                </c:pt>
                <c:pt idx="267">
                  <c:v>40554</c:v>
                </c:pt>
                <c:pt idx="268">
                  <c:v>40555</c:v>
                </c:pt>
                <c:pt idx="269">
                  <c:v>40556</c:v>
                </c:pt>
                <c:pt idx="270">
                  <c:v>40557</c:v>
                </c:pt>
                <c:pt idx="271">
                  <c:v>40560</c:v>
                </c:pt>
                <c:pt idx="272">
                  <c:v>40561</c:v>
                </c:pt>
                <c:pt idx="273">
                  <c:v>40562</c:v>
                </c:pt>
                <c:pt idx="274">
                  <c:v>40563</c:v>
                </c:pt>
                <c:pt idx="275">
                  <c:v>40564</c:v>
                </c:pt>
                <c:pt idx="276">
                  <c:v>40567</c:v>
                </c:pt>
                <c:pt idx="277">
                  <c:v>40568</c:v>
                </c:pt>
                <c:pt idx="278">
                  <c:v>40569</c:v>
                </c:pt>
                <c:pt idx="279">
                  <c:v>40570</c:v>
                </c:pt>
                <c:pt idx="280">
                  <c:v>40571</c:v>
                </c:pt>
                <c:pt idx="281">
                  <c:v>40574</c:v>
                </c:pt>
                <c:pt idx="282">
                  <c:v>40575</c:v>
                </c:pt>
                <c:pt idx="283">
                  <c:v>40576</c:v>
                </c:pt>
                <c:pt idx="284">
                  <c:v>40577</c:v>
                </c:pt>
                <c:pt idx="285">
                  <c:v>40578</c:v>
                </c:pt>
                <c:pt idx="286">
                  <c:v>40581</c:v>
                </c:pt>
                <c:pt idx="287">
                  <c:v>40582</c:v>
                </c:pt>
                <c:pt idx="288">
                  <c:v>40583</c:v>
                </c:pt>
                <c:pt idx="289">
                  <c:v>40584</c:v>
                </c:pt>
                <c:pt idx="290">
                  <c:v>40585</c:v>
                </c:pt>
                <c:pt idx="291">
                  <c:v>40588</c:v>
                </c:pt>
                <c:pt idx="292">
                  <c:v>40589</c:v>
                </c:pt>
                <c:pt idx="293">
                  <c:v>40590</c:v>
                </c:pt>
                <c:pt idx="294">
                  <c:v>40591</c:v>
                </c:pt>
                <c:pt idx="295">
                  <c:v>40592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40602</c:v>
                </c:pt>
                <c:pt idx="302">
                  <c:v>40603</c:v>
                </c:pt>
                <c:pt idx="303">
                  <c:v>40604</c:v>
                </c:pt>
                <c:pt idx="304">
                  <c:v>40605</c:v>
                </c:pt>
                <c:pt idx="305">
                  <c:v>40606</c:v>
                </c:pt>
                <c:pt idx="306">
                  <c:v>40609</c:v>
                </c:pt>
                <c:pt idx="307">
                  <c:v>40610</c:v>
                </c:pt>
                <c:pt idx="308">
                  <c:v>40611</c:v>
                </c:pt>
                <c:pt idx="309">
                  <c:v>40612</c:v>
                </c:pt>
                <c:pt idx="310">
                  <c:v>40613</c:v>
                </c:pt>
                <c:pt idx="311">
                  <c:v>40616</c:v>
                </c:pt>
                <c:pt idx="312">
                  <c:v>40617</c:v>
                </c:pt>
                <c:pt idx="313">
                  <c:v>40618</c:v>
                </c:pt>
                <c:pt idx="314">
                  <c:v>40619</c:v>
                </c:pt>
                <c:pt idx="315">
                  <c:v>40620</c:v>
                </c:pt>
                <c:pt idx="316">
                  <c:v>40623</c:v>
                </c:pt>
                <c:pt idx="317">
                  <c:v>40624</c:v>
                </c:pt>
                <c:pt idx="318">
                  <c:v>40625</c:v>
                </c:pt>
                <c:pt idx="319">
                  <c:v>40626</c:v>
                </c:pt>
                <c:pt idx="320">
                  <c:v>40627</c:v>
                </c:pt>
                <c:pt idx="321">
                  <c:v>40630</c:v>
                </c:pt>
                <c:pt idx="322">
                  <c:v>40631</c:v>
                </c:pt>
                <c:pt idx="323">
                  <c:v>40632</c:v>
                </c:pt>
                <c:pt idx="324">
                  <c:v>40633</c:v>
                </c:pt>
              </c:numCache>
            </c:numRef>
          </c:cat>
          <c:val>
            <c:numRef>
              <c:f>Sheet1!$D$2:$D$326</c:f>
              <c:numCache>
                <c:formatCode>General</c:formatCode>
                <c:ptCount val="325"/>
                <c:pt idx="0">
                  <c:v>94.49207260999998</c:v>
                </c:pt>
                <c:pt idx="1">
                  <c:v>94.927259440000697</c:v>
                </c:pt>
                <c:pt idx="2">
                  <c:v>95.312793409999998</c:v>
                </c:pt>
                <c:pt idx="3">
                  <c:v>95.144751009999979</c:v>
                </c:pt>
                <c:pt idx="4">
                  <c:v>95.079223040000443</c:v>
                </c:pt>
                <c:pt idx="5">
                  <c:v>95.231490370000003</c:v>
                </c:pt>
                <c:pt idx="6">
                  <c:v>96.070164570000003</c:v>
                </c:pt>
                <c:pt idx="7">
                  <c:v>96.426720000000003</c:v>
                </c:pt>
                <c:pt idx="8">
                  <c:v>96.185710469999989</c:v>
                </c:pt>
                <c:pt idx="9">
                  <c:v>96.360861849999978</c:v>
                </c:pt>
                <c:pt idx="10">
                  <c:v>96.272255630000004</c:v>
                </c:pt>
                <c:pt idx="11">
                  <c:v>96.380977549999571</c:v>
                </c:pt>
                <c:pt idx="12">
                  <c:v>95.973460860000003</c:v>
                </c:pt>
                <c:pt idx="13">
                  <c:v>95.678710079999377</c:v>
                </c:pt>
                <c:pt idx="14">
                  <c:v>95.643271440000007</c:v>
                </c:pt>
                <c:pt idx="15">
                  <c:v>95.727992920000005</c:v>
                </c:pt>
                <c:pt idx="16">
                  <c:v>95.711259470000741</c:v>
                </c:pt>
                <c:pt idx="17">
                  <c:v>95.462271759999979</c:v>
                </c:pt>
                <c:pt idx="18">
                  <c:v>95.441968070000399</c:v>
                </c:pt>
                <c:pt idx="19">
                  <c:v>95.168627799999982</c:v>
                </c:pt>
                <c:pt idx="20">
                  <c:v>95.136513829999998</c:v>
                </c:pt>
                <c:pt idx="21">
                  <c:v>94.890917020000003</c:v>
                </c:pt>
                <c:pt idx="22">
                  <c:v>95.166721469999999</c:v>
                </c:pt>
                <c:pt idx="23">
                  <c:v>94.904855940000459</c:v>
                </c:pt>
                <c:pt idx="24">
                  <c:v>94.764131219999982</c:v>
                </c:pt>
                <c:pt idx="25">
                  <c:v>94.543516030000006</c:v>
                </c:pt>
                <c:pt idx="26">
                  <c:v>94.4185418</c:v>
                </c:pt>
                <c:pt idx="27">
                  <c:v>94.280755970000001</c:v>
                </c:pt>
                <c:pt idx="28">
                  <c:v>94.024452960000005</c:v>
                </c:pt>
                <c:pt idx="29">
                  <c:v>93.725734949999989</c:v>
                </c:pt>
                <c:pt idx="30">
                  <c:v>93.882904670000002</c:v>
                </c:pt>
                <c:pt idx="31">
                  <c:v>93.86747647</c:v>
                </c:pt>
                <c:pt idx="32">
                  <c:v>94.159737309999215</c:v>
                </c:pt>
                <c:pt idx="33">
                  <c:v>93.902559460000461</c:v>
                </c:pt>
                <c:pt idx="34">
                  <c:v>93.739481049999981</c:v>
                </c:pt>
                <c:pt idx="35">
                  <c:v>93.372965189999988</c:v>
                </c:pt>
                <c:pt idx="36">
                  <c:v>93.744720310000005</c:v>
                </c:pt>
                <c:pt idx="37">
                  <c:v>94.117394230000002</c:v>
                </c:pt>
                <c:pt idx="38">
                  <c:v>94.24957483</c:v>
                </c:pt>
                <c:pt idx="39">
                  <c:v>94.170897939999378</c:v>
                </c:pt>
                <c:pt idx="40">
                  <c:v>94.679832349999288</c:v>
                </c:pt>
                <c:pt idx="41">
                  <c:v>94.149371409999958</c:v>
                </c:pt>
                <c:pt idx="42">
                  <c:v>94.464687519999998</c:v>
                </c:pt>
                <c:pt idx="43">
                  <c:v>94.846894960000327</c:v>
                </c:pt>
                <c:pt idx="44">
                  <c:v>94.752113240000227</c:v>
                </c:pt>
                <c:pt idx="45">
                  <c:v>94.527546419999979</c:v>
                </c:pt>
                <c:pt idx="46">
                  <c:v>94.673878319998991</c:v>
                </c:pt>
                <c:pt idx="47">
                  <c:v>94.642388659999426</c:v>
                </c:pt>
                <c:pt idx="48">
                  <c:v>94.749309210000007</c:v>
                </c:pt>
                <c:pt idx="49">
                  <c:v>94.778068680000004</c:v>
                </c:pt>
                <c:pt idx="50">
                  <c:v>95.120784269999959</c:v>
                </c:pt>
                <c:pt idx="51">
                  <c:v>94.951209180000447</c:v>
                </c:pt>
                <c:pt idx="52">
                  <c:v>95.494059250000475</c:v>
                </c:pt>
                <c:pt idx="53">
                  <c:v>95.659845669999982</c:v>
                </c:pt>
                <c:pt idx="54">
                  <c:v>95.274370449999978</c:v>
                </c:pt>
                <c:pt idx="55">
                  <c:v>94.983822040000007</c:v>
                </c:pt>
                <c:pt idx="56">
                  <c:v>95.13088347999998</c:v>
                </c:pt>
                <c:pt idx="57">
                  <c:v>95.158858999999367</c:v>
                </c:pt>
                <c:pt idx="58">
                  <c:v>94.144838239999658</c:v>
                </c:pt>
                <c:pt idx="59">
                  <c:v>93.918808960000007</c:v>
                </c:pt>
                <c:pt idx="60">
                  <c:v>94.152878919999154</c:v>
                </c:pt>
                <c:pt idx="61">
                  <c:v>94.476721749999982</c:v>
                </c:pt>
                <c:pt idx="62">
                  <c:v>94.445892270000002</c:v>
                </c:pt>
                <c:pt idx="63">
                  <c:v>94.904704570000007</c:v>
                </c:pt>
                <c:pt idx="64">
                  <c:v>94.955215440000458</c:v>
                </c:pt>
                <c:pt idx="65">
                  <c:v>94.746006109999982</c:v>
                </c:pt>
                <c:pt idx="66">
                  <c:v>94.581415660000459</c:v>
                </c:pt>
                <c:pt idx="67">
                  <c:v>94.291652740000458</c:v>
                </c:pt>
                <c:pt idx="68">
                  <c:v>94.543773099999981</c:v>
                </c:pt>
                <c:pt idx="69">
                  <c:v>94.584268920000127</c:v>
                </c:pt>
                <c:pt idx="70">
                  <c:v>94.806483920000005</c:v>
                </c:pt>
                <c:pt idx="71">
                  <c:v>95.399406959999979</c:v>
                </c:pt>
                <c:pt idx="72">
                  <c:v>95.462989399999998</c:v>
                </c:pt>
                <c:pt idx="73">
                  <c:v>95.618075169999571</c:v>
                </c:pt>
                <c:pt idx="74">
                  <c:v>95.655450239999354</c:v>
                </c:pt>
                <c:pt idx="75">
                  <c:v>95.796084059999998</c:v>
                </c:pt>
                <c:pt idx="76">
                  <c:v>95.504185829999983</c:v>
                </c:pt>
                <c:pt idx="77">
                  <c:v>95.529234220000006</c:v>
                </c:pt>
                <c:pt idx="78">
                  <c:v>95.628957909999542</c:v>
                </c:pt>
                <c:pt idx="79">
                  <c:v>95.327873960000005</c:v>
                </c:pt>
                <c:pt idx="80">
                  <c:v>95.213765920000327</c:v>
                </c:pt>
                <c:pt idx="81">
                  <c:v>95.219931160000002</c:v>
                </c:pt>
                <c:pt idx="82">
                  <c:v>95.452322169999988</c:v>
                </c:pt>
                <c:pt idx="83">
                  <c:v>94.725827580000001</c:v>
                </c:pt>
                <c:pt idx="84">
                  <c:v>95.091938729999981</c:v>
                </c:pt>
                <c:pt idx="85">
                  <c:v>95.493776400000002</c:v>
                </c:pt>
                <c:pt idx="86">
                  <c:v>95.000669619999996</c:v>
                </c:pt>
                <c:pt idx="87">
                  <c:v>94.932389540000003</c:v>
                </c:pt>
                <c:pt idx="88">
                  <c:v>94.5773280399996</c:v>
                </c:pt>
                <c:pt idx="89">
                  <c:v>94.397211729999995</c:v>
                </c:pt>
                <c:pt idx="90">
                  <c:v>93.373806499999958</c:v>
                </c:pt>
                <c:pt idx="91">
                  <c:v>93.823195900000002</c:v>
                </c:pt>
                <c:pt idx="92">
                  <c:v>93.333834849999988</c:v>
                </c:pt>
                <c:pt idx="93">
                  <c:v>93.38100043</c:v>
                </c:pt>
                <c:pt idx="94">
                  <c:v>93.225039469999999</c:v>
                </c:pt>
                <c:pt idx="95">
                  <c:v>93.255881819999317</c:v>
                </c:pt>
                <c:pt idx="96">
                  <c:v>92.840162399999983</c:v>
                </c:pt>
                <c:pt idx="97">
                  <c:v>93.19861933</c:v>
                </c:pt>
                <c:pt idx="98">
                  <c:v>92.902535209999982</c:v>
                </c:pt>
                <c:pt idx="99">
                  <c:v>93.095656410000004</c:v>
                </c:pt>
                <c:pt idx="100">
                  <c:v>93.618118529999919</c:v>
                </c:pt>
                <c:pt idx="101">
                  <c:v>92.926976209999978</c:v>
                </c:pt>
                <c:pt idx="102">
                  <c:v>92.502737529999365</c:v>
                </c:pt>
                <c:pt idx="103">
                  <c:v>92.275114590000001</c:v>
                </c:pt>
                <c:pt idx="104">
                  <c:v>92.103692379999615</c:v>
                </c:pt>
                <c:pt idx="105">
                  <c:v>92.376879599999455</c:v>
                </c:pt>
                <c:pt idx="106">
                  <c:v>92.303986199999571</c:v>
                </c:pt>
                <c:pt idx="107">
                  <c:v>92.42508952</c:v>
                </c:pt>
                <c:pt idx="108">
                  <c:v>91.941467340000443</c:v>
                </c:pt>
                <c:pt idx="109">
                  <c:v>91.927124039999995</c:v>
                </c:pt>
                <c:pt idx="110">
                  <c:v>92.111404120000003</c:v>
                </c:pt>
                <c:pt idx="111">
                  <c:v>91.805560970000002</c:v>
                </c:pt>
                <c:pt idx="112">
                  <c:v>91.826282079999658</c:v>
                </c:pt>
                <c:pt idx="113">
                  <c:v>91.98381037999998</c:v>
                </c:pt>
                <c:pt idx="114">
                  <c:v>91.674584670000002</c:v>
                </c:pt>
                <c:pt idx="115">
                  <c:v>91.97774004</c:v>
                </c:pt>
                <c:pt idx="116">
                  <c:v>92.404353049999997</c:v>
                </c:pt>
                <c:pt idx="117">
                  <c:v>92.407217939999995</c:v>
                </c:pt>
                <c:pt idx="118">
                  <c:v>92.549052700000004</c:v>
                </c:pt>
                <c:pt idx="119">
                  <c:v>92.984042970000004</c:v>
                </c:pt>
                <c:pt idx="120">
                  <c:v>93.004360430000006</c:v>
                </c:pt>
                <c:pt idx="121">
                  <c:v>93.150098699999958</c:v>
                </c:pt>
                <c:pt idx="122">
                  <c:v>93.238613209999997</c:v>
                </c:pt>
                <c:pt idx="123">
                  <c:v>93.292365970000006</c:v>
                </c:pt>
                <c:pt idx="124">
                  <c:v>93.525825119999354</c:v>
                </c:pt>
                <c:pt idx="125">
                  <c:v>93.498437909999979</c:v>
                </c:pt>
                <c:pt idx="126">
                  <c:v>93.95137450999998</c:v>
                </c:pt>
                <c:pt idx="127">
                  <c:v>93.719562690000458</c:v>
                </c:pt>
                <c:pt idx="128">
                  <c:v>93.836664680000638</c:v>
                </c:pt>
                <c:pt idx="129">
                  <c:v>94.547064739999996</c:v>
                </c:pt>
                <c:pt idx="130">
                  <c:v>94.682587569999484</c:v>
                </c:pt>
                <c:pt idx="131">
                  <c:v>94.543030189999982</c:v>
                </c:pt>
                <c:pt idx="132">
                  <c:v>95.098972349999542</c:v>
                </c:pt>
                <c:pt idx="133">
                  <c:v>94.943765270000227</c:v>
                </c:pt>
                <c:pt idx="134">
                  <c:v>94.928693960000487</c:v>
                </c:pt>
                <c:pt idx="135">
                  <c:v>94.826315849999958</c:v>
                </c:pt>
                <c:pt idx="136">
                  <c:v>94.870465199999614</c:v>
                </c:pt>
                <c:pt idx="137">
                  <c:v>95.034307589999983</c:v>
                </c:pt>
                <c:pt idx="138">
                  <c:v>95.418296010000006</c:v>
                </c:pt>
                <c:pt idx="139">
                  <c:v>96.108654819999614</c:v>
                </c:pt>
                <c:pt idx="140">
                  <c:v>96.432606079999999</c:v>
                </c:pt>
                <c:pt idx="141">
                  <c:v>96.268851869999978</c:v>
                </c:pt>
                <c:pt idx="142">
                  <c:v>96.183573349999989</c:v>
                </c:pt>
                <c:pt idx="143">
                  <c:v>96.320852279999542</c:v>
                </c:pt>
                <c:pt idx="144">
                  <c:v>96.517080440000385</c:v>
                </c:pt>
                <c:pt idx="145">
                  <c:v>96.216019820000227</c:v>
                </c:pt>
                <c:pt idx="146">
                  <c:v>96.572725589999948</c:v>
                </c:pt>
                <c:pt idx="147">
                  <c:v>96.680458939999397</c:v>
                </c:pt>
                <c:pt idx="148">
                  <c:v>97.009573939999981</c:v>
                </c:pt>
                <c:pt idx="149">
                  <c:v>97.301604950000026</c:v>
                </c:pt>
                <c:pt idx="150">
                  <c:v>97.653987519999376</c:v>
                </c:pt>
                <c:pt idx="151">
                  <c:v>98.040174899999982</c:v>
                </c:pt>
                <c:pt idx="152">
                  <c:v>98.523231359999542</c:v>
                </c:pt>
                <c:pt idx="153">
                  <c:v>98.204842749999983</c:v>
                </c:pt>
                <c:pt idx="154">
                  <c:v>98.416228770000458</c:v>
                </c:pt>
                <c:pt idx="155">
                  <c:v>99.078112289999979</c:v>
                </c:pt>
                <c:pt idx="156">
                  <c:v>98.930589420000487</c:v>
                </c:pt>
                <c:pt idx="157">
                  <c:v>98.459461180000005</c:v>
                </c:pt>
                <c:pt idx="158">
                  <c:v>98.369985119999484</c:v>
                </c:pt>
                <c:pt idx="159">
                  <c:v>98.055608409999948</c:v>
                </c:pt>
                <c:pt idx="160">
                  <c:v>97.989897690000006</c:v>
                </c:pt>
                <c:pt idx="161">
                  <c:v>98.779755480000006</c:v>
                </c:pt>
                <c:pt idx="162">
                  <c:v>98.62157526999998</c:v>
                </c:pt>
                <c:pt idx="163">
                  <c:v>98.776131349999858</c:v>
                </c:pt>
                <c:pt idx="164">
                  <c:v>99.112726099999989</c:v>
                </c:pt>
                <c:pt idx="165">
                  <c:v>98.509092999999979</c:v>
                </c:pt>
                <c:pt idx="166">
                  <c:v>98.537643099999997</c:v>
                </c:pt>
                <c:pt idx="167">
                  <c:v>99.003422389999983</c:v>
                </c:pt>
                <c:pt idx="168">
                  <c:v>98.670308379999128</c:v>
                </c:pt>
                <c:pt idx="169">
                  <c:v>99.099756080000006</c:v>
                </c:pt>
                <c:pt idx="170">
                  <c:v>98.407740599999983</c:v>
                </c:pt>
                <c:pt idx="171">
                  <c:v>98.647936430000001</c:v>
                </c:pt>
                <c:pt idx="172">
                  <c:v>98.865043900000003</c:v>
                </c:pt>
                <c:pt idx="173">
                  <c:v>98.745639339999983</c:v>
                </c:pt>
                <c:pt idx="174">
                  <c:v>98.633332479999368</c:v>
                </c:pt>
                <c:pt idx="175">
                  <c:v>98.546979010000001</c:v>
                </c:pt>
                <c:pt idx="176">
                  <c:v>98.646405419999979</c:v>
                </c:pt>
                <c:pt idx="177">
                  <c:v>98.814836819999542</c:v>
                </c:pt>
                <c:pt idx="178">
                  <c:v>98.754133170000003</c:v>
                </c:pt>
                <c:pt idx="179">
                  <c:v>98.409074970000006</c:v>
                </c:pt>
                <c:pt idx="180">
                  <c:v>98.141372349999571</c:v>
                </c:pt>
                <c:pt idx="181">
                  <c:v>98.849491749999999</c:v>
                </c:pt>
                <c:pt idx="182">
                  <c:v>99.549865290000227</c:v>
                </c:pt>
                <c:pt idx="183">
                  <c:v>99.254177099999978</c:v>
                </c:pt>
                <c:pt idx="184">
                  <c:v>99.181718699999948</c:v>
                </c:pt>
                <c:pt idx="185">
                  <c:v>99.149572769999978</c:v>
                </c:pt>
                <c:pt idx="186">
                  <c:v>99.341147570000004</c:v>
                </c:pt>
                <c:pt idx="187">
                  <c:v>99.811925220000461</c:v>
                </c:pt>
                <c:pt idx="188">
                  <c:v>100.8292651</c:v>
                </c:pt>
                <c:pt idx="189">
                  <c:v>100.67972719999936</c:v>
                </c:pt>
                <c:pt idx="190">
                  <c:v>100.8167369</c:v>
                </c:pt>
                <c:pt idx="191">
                  <c:v>101.24945480000002</c:v>
                </c:pt>
                <c:pt idx="192">
                  <c:v>101.60342470000002</c:v>
                </c:pt>
                <c:pt idx="193">
                  <c:v>101.62049719999936</c:v>
                </c:pt>
                <c:pt idx="194">
                  <c:v>101.7090329</c:v>
                </c:pt>
                <c:pt idx="195">
                  <c:v>101.93460030000037</c:v>
                </c:pt>
                <c:pt idx="196">
                  <c:v>102.01381950000012</c:v>
                </c:pt>
                <c:pt idx="197">
                  <c:v>102.4884055</c:v>
                </c:pt>
                <c:pt idx="198">
                  <c:v>103.046842</c:v>
                </c:pt>
                <c:pt idx="199">
                  <c:v>103.19647779999963</c:v>
                </c:pt>
                <c:pt idx="200">
                  <c:v>103.28603109999995</c:v>
                </c:pt>
                <c:pt idx="201">
                  <c:v>103.2002985</c:v>
                </c:pt>
                <c:pt idx="202">
                  <c:v>103.0094442</c:v>
                </c:pt>
                <c:pt idx="203">
                  <c:v>103.3130893</c:v>
                </c:pt>
                <c:pt idx="204">
                  <c:v>103.44604500000032</c:v>
                </c:pt>
                <c:pt idx="205">
                  <c:v>102.86606940000037</c:v>
                </c:pt>
                <c:pt idx="206">
                  <c:v>102.9083424</c:v>
                </c:pt>
                <c:pt idx="207">
                  <c:v>102.3613747</c:v>
                </c:pt>
                <c:pt idx="208">
                  <c:v>102.8906309</c:v>
                </c:pt>
                <c:pt idx="209">
                  <c:v>102.80912259999998</c:v>
                </c:pt>
                <c:pt idx="210">
                  <c:v>102.5256614</c:v>
                </c:pt>
                <c:pt idx="211">
                  <c:v>102.9882483</c:v>
                </c:pt>
                <c:pt idx="212">
                  <c:v>102.40789350000037</c:v>
                </c:pt>
                <c:pt idx="213">
                  <c:v>101.83950040000002</c:v>
                </c:pt>
                <c:pt idx="214">
                  <c:v>102.423061</c:v>
                </c:pt>
                <c:pt idx="215">
                  <c:v>102.75293979999998</c:v>
                </c:pt>
                <c:pt idx="216">
                  <c:v>102.7944688</c:v>
                </c:pt>
                <c:pt idx="217">
                  <c:v>103.2755579</c:v>
                </c:pt>
                <c:pt idx="218">
                  <c:v>103.1514937</c:v>
                </c:pt>
                <c:pt idx="219">
                  <c:v>104.28050260000002</c:v>
                </c:pt>
                <c:pt idx="220">
                  <c:v>103.5924847</c:v>
                </c:pt>
                <c:pt idx="221">
                  <c:v>103.2069975</c:v>
                </c:pt>
                <c:pt idx="222">
                  <c:v>102.8868647</c:v>
                </c:pt>
                <c:pt idx="223">
                  <c:v>102.1261193</c:v>
                </c:pt>
                <c:pt idx="224">
                  <c:v>102.07628609999998</c:v>
                </c:pt>
                <c:pt idx="225">
                  <c:v>101.71446670000039</c:v>
                </c:pt>
                <c:pt idx="226">
                  <c:v>100.88852709999998</c:v>
                </c:pt>
                <c:pt idx="227">
                  <c:v>100.8104304</c:v>
                </c:pt>
                <c:pt idx="228">
                  <c:v>100.81209819999954</c:v>
                </c:pt>
                <c:pt idx="229">
                  <c:v>100.7927095</c:v>
                </c:pt>
                <c:pt idx="230">
                  <c:v>100.97082660000002</c:v>
                </c:pt>
                <c:pt idx="231">
                  <c:v>101.1386651</c:v>
                </c:pt>
                <c:pt idx="232">
                  <c:v>100.8154479</c:v>
                </c:pt>
                <c:pt idx="233">
                  <c:v>100.05021669999999</c:v>
                </c:pt>
                <c:pt idx="234">
                  <c:v>99.921911660000447</c:v>
                </c:pt>
                <c:pt idx="235">
                  <c:v>99.524033220000007</c:v>
                </c:pt>
                <c:pt idx="236">
                  <c:v>99.217130920000443</c:v>
                </c:pt>
                <c:pt idx="237">
                  <c:v>99.191526550000006</c:v>
                </c:pt>
                <c:pt idx="238">
                  <c:v>98.690982069999919</c:v>
                </c:pt>
                <c:pt idx="239">
                  <c:v>98.925926029999999</c:v>
                </c:pt>
                <c:pt idx="240">
                  <c:v>99.651046690000001</c:v>
                </c:pt>
                <c:pt idx="241">
                  <c:v>99.780052920000003</c:v>
                </c:pt>
                <c:pt idx="242">
                  <c:v>99.286560580000227</c:v>
                </c:pt>
                <c:pt idx="243">
                  <c:v>98.591649500000443</c:v>
                </c:pt>
                <c:pt idx="244">
                  <c:v>98.634064780000443</c:v>
                </c:pt>
                <c:pt idx="245">
                  <c:v>98.586946369999978</c:v>
                </c:pt>
                <c:pt idx="246">
                  <c:v>99.103580899999571</c:v>
                </c:pt>
                <c:pt idx="247">
                  <c:v>98.559999579999982</c:v>
                </c:pt>
                <c:pt idx="248">
                  <c:v>98.221851470000004</c:v>
                </c:pt>
                <c:pt idx="249">
                  <c:v>97.965814390000006</c:v>
                </c:pt>
                <c:pt idx="250">
                  <c:v>98.373311089999959</c:v>
                </c:pt>
                <c:pt idx="251">
                  <c:v>98.362984650000001</c:v>
                </c:pt>
                <c:pt idx="252">
                  <c:v>98.486709500000003</c:v>
                </c:pt>
                <c:pt idx="253">
                  <c:v>98.428385099999858</c:v>
                </c:pt>
                <c:pt idx="254">
                  <c:v>98.2873807</c:v>
                </c:pt>
                <c:pt idx="255">
                  <c:v>98.437349069999996</c:v>
                </c:pt>
                <c:pt idx="256">
                  <c:v>98.622348829999126</c:v>
                </c:pt>
                <c:pt idx="257">
                  <c:v>98.324028829999989</c:v>
                </c:pt>
                <c:pt idx="258">
                  <c:v>98.827175709999949</c:v>
                </c:pt>
                <c:pt idx="259">
                  <c:v>99.211748380000003</c:v>
                </c:pt>
                <c:pt idx="260">
                  <c:v>100</c:v>
                </c:pt>
                <c:pt idx="261">
                  <c:v>99.794531000000006</c:v>
                </c:pt>
                <c:pt idx="262">
                  <c:v>99.729719439999982</c:v>
                </c:pt>
                <c:pt idx="263">
                  <c:v>98.710338099999959</c:v>
                </c:pt>
                <c:pt idx="264">
                  <c:v>98.674539809999658</c:v>
                </c:pt>
                <c:pt idx="265">
                  <c:v>98.904144610000444</c:v>
                </c:pt>
                <c:pt idx="266">
                  <c:v>98.789741189999958</c:v>
                </c:pt>
                <c:pt idx="267">
                  <c:v>98.613000420000006</c:v>
                </c:pt>
                <c:pt idx="268">
                  <c:v>98.871234340000001</c:v>
                </c:pt>
                <c:pt idx="269">
                  <c:v>99.735599300000004</c:v>
                </c:pt>
                <c:pt idx="270">
                  <c:v>99.696815109999989</c:v>
                </c:pt>
                <c:pt idx="271">
                  <c:v>99.594403560000458</c:v>
                </c:pt>
                <c:pt idx="272">
                  <c:v>99.743020319999999</c:v>
                </c:pt>
                <c:pt idx="273">
                  <c:v>100.1845198</c:v>
                </c:pt>
                <c:pt idx="274">
                  <c:v>99.402237020000001</c:v>
                </c:pt>
                <c:pt idx="275">
                  <c:v>100.0792965</c:v>
                </c:pt>
                <c:pt idx="276">
                  <c:v>100.46198370000047</c:v>
                </c:pt>
                <c:pt idx="277">
                  <c:v>100.6771502</c:v>
                </c:pt>
                <c:pt idx="278">
                  <c:v>100.3826937</c:v>
                </c:pt>
                <c:pt idx="279">
                  <c:v>100.5394854</c:v>
                </c:pt>
                <c:pt idx="280">
                  <c:v>100.5137091</c:v>
                </c:pt>
                <c:pt idx="281">
                  <c:v>100.67550799999952</c:v>
                </c:pt>
                <c:pt idx="282">
                  <c:v>100.80521830000001</c:v>
                </c:pt>
                <c:pt idx="283">
                  <c:v>100.74896900000039</c:v>
                </c:pt>
                <c:pt idx="284">
                  <c:v>100.30997050000001</c:v>
                </c:pt>
                <c:pt idx="285">
                  <c:v>99.752521909999999</c:v>
                </c:pt>
                <c:pt idx="286">
                  <c:v>99.944129550000667</c:v>
                </c:pt>
                <c:pt idx="287">
                  <c:v>100.05492660000037</c:v>
                </c:pt>
                <c:pt idx="288">
                  <c:v>100.2735917</c:v>
                </c:pt>
                <c:pt idx="289">
                  <c:v>99.780651690000127</c:v>
                </c:pt>
                <c:pt idx="290">
                  <c:v>99.851511919999979</c:v>
                </c:pt>
                <c:pt idx="291">
                  <c:v>99.801815820000002</c:v>
                </c:pt>
                <c:pt idx="292">
                  <c:v>100.00724889999998</c:v>
                </c:pt>
                <c:pt idx="293">
                  <c:v>100.0014985</c:v>
                </c:pt>
                <c:pt idx="294">
                  <c:v>100.5388655</c:v>
                </c:pt>
                <c:pt idx="295">
                  <c:v>100.5666726</c:v>
                </c:pt>
                <c:pt idx="296">
                  <c:v>100.75596419999998</c:v>
                </c:pt>
                <c:pt idx="297">
                  <c:v>101.16688430000001</c:v>
                </c:pt>
                <c:pt idx="298">
                  <c:v>101.26382040000037</c:v>
                </c:pt>
                <c:pt idx="299">
                  <c:v>101.44321330000064</c:v>
                </c:pt>
                <c:pt idx="300">
                  <c:v>101.4574021</c:v>
                </c:pt>
                <c:pt idx="301">
                  <c:v>101.85230269999961</c:v>
                </c:pt>
                <c:pt idx="302">
                  <c:v>101.9386908</c:v>
                </c:pt>
                <c:pt idx="303">
                  <c:v>101.8874493</c:v>
                </c:pt>
                <c:pt idx="304">
                  <c:v>101.4658798</c:v>
                </c:pt>
                <c:pt idx="305">
                  <c:v>101.87691199999998</c:v>
                </c:pt>
                <c:pt idx="306">
                  <c:v>101.92537789999933</c:v>
                </c:pt>
                <c:pt idx="307">
                  <c:v>101.432058</c:v>
                </c:pt>
                <c:pt idx="308">
                  <c:v>101.75302050000002</c:v>
                </c:pt>
                <c:pt idx="309">
                  <c:v>101.63916399999999</c:v>
                </c:pt>
                <c:pt idx="310">
                  <c:v>101.80165040000037</c:v>
                </c:pt>
                <c:pt idx="311">
                  <c:v>102.38921089999998</c:v>
                </c:pt>
                <c:pt idx="312">
                  <c:v>102.34459370000044</c:v>
                </c:pt>
                <c:pt idx="313">
                  <c:v>102.60902560000002</c:v>
                </c:pt>
                <c:pt idx="314">
                  <c:v>102.74207360000032</c:v>
                </c:pt>
                <c:pt idx="315">
                  <c:v>102.84411290000037</c:v>
                </c:pt>
                <c:pt idx="316">
                  <c:v>102.90309190000002</c:v>
                </c:pt>
                <c:pt idx="317">
                  <c:v>103.023505</c:v>
                </c:pt>
                <c:pt idx="318">
                  <c:v>102.7869177</c:v>
                </c:pt>
                <c:pt idx="319">
                  <c:v>102.84108440000037</c:v>
                </c:pt>
                <c:pt idx="320">
                  <c:v>102.5129987</c:v>
                </c:pt>
                <c:pt idx="321">
                  <c:v>102.35800819999933</c:v>
                </c:pt>
                <c:pt idx="322">
                  <c:v>102.04467910000002</c:v>
                </c:pt>
                <c:pt idx="323">
                  <c:v>102.20183809999995</c:v>
                </c:pt>
                <c:pt idx="324">
                  <c:v>102.37391129999995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Realrenteobligasjoner</c:v>
                </c:pt>
              </c:strCache>
            </c:strRef>
          </c:tx>
          <c:spPr>
            <a:ln w="35797">
              <a:solidFill>
                <a:srgbClr val="00CCFF"/>
              </a:solidFill>
              <a:prstDash val="solid"/>
            </a:ln>
          </c:spPr>
          <c:marker>
            <c:symbol val="none"/>
          </c:marker>
          <c:cat>
            <c:numRef>
              <c:f>Sheet1!$A$2:$A$326</c:f>
              <c:numCache>
                <c:formatCode>dd/mm/yyyy</c:formatCode>
                <c:ptCount val="325"/>
                <c:pt idx="0">
                  <c:v>40179</c:v>
                </c:pt>
                <c:pt idx="1">
                  <c:v>40182</c:v>
                </c:pt>
                <c:pt idx="2">
                  <c:v>40183</c:v>
                </c:pt>
                <c:pt idx="3">
                  <c:v>40184</c:v>
                </c:pt>
                <c:pt idx="4">
                  <c:v>40185</c:v>
                </c:pt>
                <c:pt idx="5">
                  <c:v>40186</c:v>
                </c:pt>
                <c:pt idx="6">
                  <c:v>40189</c:v>
                </c:pt>
                <c:pt idx="7">
                  <c:v>40190</c:v>
                </c:pt>
                <c:pt idx="8">
                  <c:v>40191</c:v>
                </c:pt>
                <c:pt idx="9">
                  <c:v>40192</c:v>
                </c:pt>
                <c:pt idx="10">
                  <c:v>40193</c:v>
                </c:pt>
                <c:pt idx="11">
                  <c:v>40196</c:v>
                </c:pt>
                <c:pt idx="12">
                  <c:v>40197</c:v>
                </c:pt>
                <c:pt idx="13">
                  <c:v>40198</c:v>
                </c:pt>
                <c:pt idx="14">
                  <c:v>40199</c:v>
                </c:pt>
                <c:pt idx="15">
                  <c:v>40200</c:v>
                </c:pt>
                <c:pt idx="16">
                  <c:v>40203</c:v>
                </c:pt>
                <c:pt idx="17">
                  <c:v>40204</c:v>
                </c:pt>
                <c:pt idx="18">
                  <c:v>40205</c:v>
                </c:pt>
                <c:pt idx="19">
                  <c:v>40206</c:v>
                </c:pt>
                <c:pt idx="20">
                  <c:v>40207</c:v>
                </c:pt>
                <c:pt idx="21">
                  <c:v>40210</c:v>
                </c:pt>
                <c:pt idx="22">
                  <c:v>40211</c:v>
                </c:pt>
                <c:pt idx="23">
                  <c:v>40212</c:v>
                </c:pt>
                <c:pt idx="24">
                  <c:v>40213</c:v>
                </c:pt>
                <c:pt idx="25">
                  <c:v>40214</c:v>
                </c:pt>
                <c:pt idx="26">
                  <c:v>40217</c:v>
                </c:pt>
                <c:pt idx="27">
                  <c:v>40218</c:v>
                </c:pt>
                <c:pt idx="28">
                  <c:v>40219</c:v>
                </c:pt>
                <c:pt idx="29">
                  <c:v>40220</c:v>
                </c:pt>
                <c:pt idx="30">
                  <c:v>40221</c:v>
                </c:pt>
                <c:pt idx="31">
                  <c:v>40224</c:v>
                </c:pt>
                <c:pt idx="32">
                  <c:v>40225</c:v>
                </c:pt>
                <c:pt idx="33">
                  <c:v>40226</c:v>
                </c:pt>
                <c:pt idx="34">
                  <c:v>40227</c:v>
                </c:pt>
                <c:pt idx="35">
                  <c:v>40228</c:v>
                </c:pt>
                <c:pt idx="36">
                  <c:v>40231</c:v>
                </c:pt>
                <c:pt idx="37">
                  <c:v>40232</c:v>
                </c:pt>
                <c:pt idx="38">
                  <c:v>40233</c:v>
                </c:pt>
                <c:pt idx="39">
                  <c:v>40234</c:v>
                </c:pt>
                <c:pt idx="40">
                  <c:v>40235</c:v>
                </c:pt>
                <c:pt idx="41">
                  <c:v>40238</c:v>
                </c:pt>
                <c:pt idx="42">
                  <c:v>40239</c:v>
                </c:pt>
                <c:pt idx="43">
                  <c:v>40240</c:v>
                </c:pt>
                <c:pt idx="44">
                  <c:v>40241</c:v>
                </c:pt>
                <c:pt idx="45">
                  <c:v>40242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40252</c:v>
                </c:pt>
                <c:pt idx="52">
                  <c:v>40253</c:v>
                </c:pt>
                <c:pt idx="53">
                  <c:v>40254</c:v>
                </c:pt>
                <c:pt idx="54">
                  <c:v>40255</c:v>
                </c:pt>
                <c:pt idx="55">
                  <c:v>40256</c:v>
                </c:pt>
                <c:pt idx="56">
                  <c:v>40259</c:v>
                </c:pt>
                <c:pt idx="57">
                  <c:v>40260</c:v>
                </c:pt>
                <c:pt idx="58">
                  <c:v>40261</c:v>
                </c:pt>
                <c:pt idx="59">
                  <c:v>40262</c:v>
                </c:pt>
                <c:pt idx="60">
                  <c:v>40263</c:v>
                </c:pt>
                <c:pt idx="61">
                  <c:v>40266</c:v>
                </c:pt>
                <c:pt idx="62">
                  <c:v>40267</c:v>
                </c:pt>
                <c:pt idx="63">
                  <c:v>40268</c:v>
                </c:pt>
                <c:pt idx="64">
                  <c:v>40269</c:v>
                </c:pt>
                <c:pt idx="65">
                  <c:v>40270</c:v>
                </c:pt>
                <c:pt idx="66">
                  <c:v>40273</c:v>
                </c:pt>
                <c:pt idx="67">
                  <c:v>40274</c:v>
                </c:pt>
                <c:pt idx="68">
                  <c:v>40275</c:v>
                </c:pt>
                <c:pt idx="69">
                  <c:v>40276</c:v>
                </c:pt>
                <c:pt idx="70">
                  <c:v>40277</c:v>
                </c:pt>
                <c:pt idx="71">
                  <c:v>40280</c:v>
                </c:pt>
                <c:pt idx="72">
                  <c:v>40281</c:v>
                </c:pt>
                <c:pt idx="73">
                  <c:v>40282</c:v>
                </c:pt>
                <c:pt idx="74">
                  <c:v>40283</c:v>
                </c:pt>
                <c:pt idx="75">
                  <c:v>40284</c:v>
                </c:pt>
                <c:pt idx="76">
                  <c:v>40287</c:v>
                </c:pt>
                <c:pt idx="77">
                  <c:v>40288</c:v>
                </c:pt>
                <c:pt idx="78">
                  <c:v>40289</c:v>
                </c:pt>
                <c:pt idx="79">
                  <c:v>40290</c:v>
                </c:pt>
                <c:pt idx="80">
                  <c:v>40291</c:v>
                </c:pt>
                <c:pt idx="81">
                  <c:v>40294</c:v>
                </c:pt>
                <c:pt idx="82">
                  <c:v>40295</c:v>
                </c:pt>
                <c:pt idx="83">
                  <c:v>40296</c:v>
                </c:pt>
                <c:pt idx="84">
                  <c:v>40297</c:v>
                </c:pt>
                <c:pt idx="85">
                  <c:v>40298</c:v>
                </c:pt>
                <c:pt idx="86">
                  <c:v>40301</c:v>
                </c:pt>
                <c:pt idx="87">
                  <c:v>40302</c:v>
                </c:pt>
                <c:pt idx="88">
                  <c:v>40303</c:v>
                </c:pt>
                <c:pt idx="89">
                  <c:v>40304</c:v>
                </c:pt>
                <c:pt idx="90">
                  <c:v>40305</c:v>
                </c:pt>
                <c:pt idx="91">
                  <c:v>40308</c:v>
                </c:pt>
                <c:pt idx="92">
                  <c:v>40309</c:v>
                </c:pt>
                <c:pt idx="93">
                  <c:v>40310</c:v>
                </c:pt>
                <c:pt idx="94">
                  <c:v>40311</c:v>
                </c:pt>
                <c:pt idx="95">
                  <c:v>40312</c:v>
                </c:pt>
                <c:pt idx="96">
                  <c:v>40315</c:v>
                </c:pt>
                <c:pt idx="97">
                  <c:v>40316</c:v>
                </c:pt>
                <c:pt idx="98">
                  <c:v>40317</c:v>
                </c:pt>
                <c:pt idx="99">
                  <c:v>40318</c:v>
                </c:pt>
                <c:pt idx="100">
                  <c:v>40319</c:v>
                </c:pt>
                <c:pt idx="101">
                  <c:v>40322</c:v>
                </c:pt>
                <c:pt idx="102">
                  <c:v>40323</c:v>
                </c:pt>
                <c:pt idx="103">
                  <c:v>40324</c:v>
                </c:pt>
                <c:pt idx="104">
                  <c:v>40325</c:v>
                </c:pt>
                <c:pt idx="105">
                  <c:v>40326</c:v>
                </c:pt>
                <c:pt idx="106">
                  <c:v>40329</c:v>
                </c:pt>
                <c:pt idx="107">
                  <c:v>40330</c:v>
                </c:pt>
                <c:pt idx="108">
                  <c:v>40331</c:v>
                </c:pt>
                <c:pt idx="109">
                  <c:v>40332</c:v>
                </c:pt>
                <c:pt idx="110">
                  <c:v>40333</c:v>
                </c:pt>
                <c:pt idx="111">
                  <c:v>40336</c:v>
                </c:pt>
                <c:pt idx="112">
                  <c:v>40337</c:v>
                </c:pt>
                <c:pt idx="113">
                  <c:v>40338</c:v>
                </c:pt>
                <c:pt idx="114">
                  <c:v>40339</c:v>
                </c:pt>
                <c:pt idx="115">
                  <c:v>40340</c:v>
                </c:pt>
                <c:pt idx="116">
                  <c:v>40343</c:v>
                </c:pt>
                <c:pt idx="117">
                  <c:v>40344</c:v>
                </c:pt>
                <c:pt idx="118">
                  <c:v>40345</c:v>
                </c:pt>
                <c:pt idx="119">
                  <c:v>40346</c:v>
                </c:pt>
                <c:pt idx="120">
                  <c:v>40347</c:v>
                </c:pt>
                <c:pt idx="121">
                  <c:v>40350</c:v>
                </c:pt>
                <c:pt idx="122">
                  <c:v>40351</c:v>
                </c:pt>
                <c:pt idx="123">
                  <c:v>40352</c:v>
                </c:pt>
                <c:pt idx="124">
                  <c:v>40353</c:v>
                </c:pt>
                <c:pt idx="125">
                  <c:v>40354</c:v>
                </c:pt>
                <c:pt idx="126">
                  <c:v>40357</c:v>
                </c:pt>
                <c:pt idx="127">
                  <c:v>40358</c:v>
                </c:pt>
                <c:pt idx="128">
                  <c:v>40359</c:v>
                </c:pt>
                <c:pt idx="129">
                  <c:v>40360</c:v>
                </c:pt>
                <c:pt idx="130">
                  <c:v>40361</c:v>
                </c:pt>
                <c:pt idx="131">
                  <c:v>40364</c:v>
                </c:pt>
                <c:pt idx="132">
                  <c:v>40365</c:v>
                </c:pt>
                <c:pt idx="133">
                  <c:v>40366</c:v>
                </c:pt>
                <c:pt idx="134">
                  <c:v>40367</c:v>
                </c:pt>
                <c:pt idx="135">
                  <c:v>40368</c:v>
                </c:pt>
                <c:pt idx="136">
                  <c:v>40371</c:v>
                </c:pt>
                <c:pt idx="137">
                  <c:v>40372</c:v>
                </c:pt>
                <c:pt idx="138">
                  <c:v>40373</c:v>
                </c:pt>
                <c:pt idx="139">
                  <c:v>40374</c:v>
                </c:pt>
                <c:pt idx="140">
                  <c:v>40375</c:v>
                </c:pt>
                <c:pt idx="141">
                  <c:v>40378</c:v>
                </c:pt>
                <c:pt idx="142">
                  <c:v>40379</c:v>
                </c:pt>
                <c:pt idx="143">
                  <c:v>40380</c:v>
                </c:pt>
                <c:pt idx="144">
                  <c:v>40381</c:v>
                </c:pt>
                <c:pt idx="145">
                  <c:v>40382</c:v>
                </c:pt>
                <c:pt idx="146">
                  <c:v>40385</c:v>
                </c:pt>
                <c:pt idx="147">
                  <c:v>40386</c:v>
                </c:pt>
                <c:pt idx="148">
                  <c:v>40387</c:v>
                </c:pt>
                <c:pt idx="149">
                  <c:v>40388</c:v>
                </c:pt>
                <c:pt idx="150">
                  <c:v>40389</c:v>
                </c:pt>
                <c:pt idx="151">
                  <c:v>40392</c:v>
                </c:pt>
                <c:pt idx="152">
                  <c:v>40393</c:v>
                </c:pt>
                <c:pt idx="153">
                  <c:v>40394</c:v>
                </c:pt>
                <c:pt idx="154">
                  <c:v>40395</c:v>
                </c:pt>
                <c:pt idx="155">
                  <c:v>40396</c:v>
                </c:pt>
                <c:pt idx="156">
                  <c:v>40399</c:v>
                </c:pt>
                <c:pt idx="157">
                  <c:v>40400</c:v>
                </c:pt>
                <c:pt idx="158">
                  <c:v>40401</c:v>
                </c:pt>
                <c:pt idx="159">
                  <c:v>40402</c:v>
                </c:pt>
                <c:pt idx="160">
                  <c:v>40403</c:v>
                </c:pt>
                <c:pt idx="161">
                  <c:v>40406</c:v>
                </c:pt>
                <c:pt idx="162">
                  <c:v>40407</c:v>
                </c:pt>
                <c:pt idx="163">
                  <c:v>40408</c:v>
                </c:pt>
                <c:pt idx="164">
                  <c:v>40409</c:v>
                </c:pt>
                <c:pt idx="165">
                  <c:v>40410</c:v>
                </c:pt>
                <c:pt idx="166">
                  <c:v>40413</c:v>
                </c:pt>
                <c:pt idx="167">
                  <c:v>40414</c:v>
                </c:pt>
                <c:pt idx="168">
                  <c:v>40415</c:v>
                </c:pt>
                <c:pt idx="169">
                  <c:v>40416</c:v>
                </c:pt>
                <c:pt idx="170">
                  <c:v>40417</c:v>
                </c:pt>
                <c:pt idx="171">
                  <c:v>40420</c:v>
                </c:pt>
                <c:pt idx="172">
                  <c:v>40421</c:v>
                </c:pt>
                <c:pt idx="173">
                  <c:v>40422</c:v>
                </c:pt>
                <c:pt idx="174">
                  <c:v>40423</c:v>
                </c:pt>
                <c:pt idx="175">
                  <c:v>40424</c:v>
                </c:pt>
                <c:pt idx="176">
                  <c:v>40427</c:v>
                </c:pt>
                <c:pt idx="177">
                  <c:v>40428</c:v>
                </c:pt>
                <c:pt idx="178">
                  <c:v>40429</c:v>
                </c:pt>
                <c:pt idx="179">
                  <c:v>40430</c:v>
                </c:pt>
                <c:pt idx="180">
                  <c:v>40431</c:v>
                </c:pt>
                <c:pt idx="181">
                  <c:v>40434</c:v>
                </c:pt>
                <c:pt idx="182">
                  <c:v>40435</c:v>
                </c:pt>
                <c:pt idx="183">
                  <c:v>40436</c:v>
                </c:pt>
                <c:pt idx="184">
                  <c:v>40437</c:v>
                </c:pt>
                <c:pt idx="185">
                  <c:v>40438</c:v>
                </c:pt>
                <c:pt idx="186">
                  <c:v>40441</c:v>
                </c:pt>
                <c:pt idx="187">
                  <c:v>40442</c:v>
                </c:pt>
                <c:pt idx="188">
                  <c:v>40443</c:v>
                </c:pt>
                <c:pt idx="189">
                  <c:v>40444</c:v>
                </c:pt>
                <c:pt idx="190">
                  <c:v>40445</c:v>
                </c:pt>
                <c:pt idx="191">
                  <c:v>40448</c:v>
                </c:pt>
                <c:pt idx="192">
                  <c:v>40449</c:v>
                </c:pt>
                <c:pt idx="193">
                  <c:v>40450</c:v>
                </c:pt>
                <c:pt idx="194">
                  <c:v>40451</c:v>
                </c:pt>
                <c:pt idx="195">
                  <c:v>40452</c:v>
                </c:pt>
                <c:pt idx="196">
                  <c:v>40455</c:v>
                </c:pt>
                <c:pt idx="197">
                  <c:v>40456</c:v>
                </c:pt>
                <c:pt idx="198">
                  <c:v>40457</c:v>
                </c:pt>
                <c:pt idx="199">
                  <c:v>40458</c:v>
                </c:pt>
                <c:pt idx="200">
                  <c:v>40459</c:v>
                </c:pt>
                <c:pt idx="201">
                  <c:v>40462</c:v>
                </c:pt>
                <c:pt idx="202">
                  <c:v>40463</c:v>
                </c:pt>
                <c:pt idx="203">
                  <c:v>40464</c:v>
                </c:pt>
                <c:pt idx="204">
                  <c:v>40465</c:v>
                </c:pt>
                <c:pt idx="205">
                  <c:v>40466</c:v>
                </c:pt>
                <c:pt idx="206">
                  <c:v>40469</c:v>
                </c:pt>
                <c:pt idx="207">
                  <c:v>40470</c:v>
                </c:pt>
                <c:pt idx="208">
                  <c:v>40471</c:v>
                </c:pt>
                <c:pt idx="209">
                  <c:v>40472</c:v>
                </c:pt>
                <c:pt idx="210">
                  <c:v>40473</c:v>
                </c:pt>
                <c:pt idx="211">
                  <c:v>40476</c:v>
                </c:pt>
                <c:pt idx="212">
                  <c:v>40477</c:v>
                </c:pt>
                <c:pt idx="213">
                  <c:v>40478</c:v>
                </c:pt>
                <c:pt idx="214">
                  <c:v>40479</c:v>
                </c:pt>
                <c:pt idx="215">
                  <c:v>40480</c:v>
                </c:pt>
                <c:pt idx="216">
                  <c:v>40483</c:v>
                </c:pt>
                <c:pt idx="217">
                  <c:v>40484</c:v>
                </c:pt>
                <c:pt idx="218">
                  <c:v>40485</c:v>
                </c:pt>
                <c:pt idx="219">
                  <c:v>40486</c:v>
                </c:pt>
                <c:pt idx="220">
                  <c:v>40487</c:v>
                </c:pt>
                <c:pt idx="221">
                  <c:v>40490</c:v>
                </c:pt>
                <c:pt idx="222">
                  <c:v>40491</c:v>
                </c:pt>
                <c:pt idx="223">
                  <c:v>40492</c:v>
                </c:pt>
                <c:pt idx="224">
                  <c:v>40493</c:v>
                </c:pt>
                <c:pt idx="225">
                  <c:v>40494</c:v>
                </c:pt>
                <c:pt idx="226">
                  <c:v>40497</c:v>
                </c:pt>
                <c:pt idx="227">
                  <c:v>40498</c:v>
                </c:pt>
                <c:pt idx="228">
                  <c:v>40499</c:v>
                </c:pt>
                <c:pt idx="229">
                  <c:v>40500</c:v>
                </c:pt>
                <c:pt idx="230">
                  <c:v>40501</c:v>
                </c:pt>
                <c:pt idx="231">
                  <c:v>40504</c:v>
                </c:pt>
                <c:pt idx="232">
                  <c:v>40505</c:v>
                </c:pt>
                <c:pt idx="233">
                  <c:v>40506</c:v>
                </c:pt>
                <c:pt idx="234">
                  <c:v>40507</c:v>
                </c:pt>
                <c:pt idx="235">
                  <c:v>40508</c:v>
                </c:pt>
                <c:pt idx="236">
                  <c:v>40511</c:v>
                </c:pt>
                <c:pt idx="237">
                  <c:v>40512</c:v>
                </c:pt>
                <c:pt idx="238">
                  <c:v>40513</c:v>
                </c:pt>
                <c:pt idx="239">
                  <c:v>40514</c:v>
                </c:pt>
                <c:pt idx="240">
                  <c:v>40515</c:v>
                </c:pt>
                <c:pt idx="241">
                  <c:v>40518</c:v>
                </c:pt>
                <c:pt idx="242">
                  <c:v>40519</c:v>
                </c:pt>
                <c:pt idx="243">
                  <c:v>40520</c:v>
                </c:pt>
                <c:pt idx="244">
                  <c:v>40521</c:v>
                </c:pt>
                <c:pt idx="245">
                  <c:v>40522</c:v>
                </c:pt>
                <c:pt idx="246">
                  <c:v>40525</c:v>
                </c:pt>
                <c:pt idx="247">
                  <c:v>40526</c:v>
                </c:pt>
                <c:pt idx="248">
                  <c:v>40527</c:v>
                </c:pt>
                <c:pt idx="249">
                  <c:v>40528</c:v>
                </c:pt>
                <c:pt idx="250">
                  <c:v>40529</c:v>
                </c:pt>
                <c:pt idx="251">
                  <c:v>40532</c:v>
                </c:pt>
                <c:pt idx="252">
                  <c:v>40533</c:v>
                </c:pt>
                <c:pt idx="253">
                  <c:v>40534</c:v>
                </c:pt>
                <c:pt idx="254">
                  <c:v>40535</c:v>
                </c:pt>
                <c:pt idx="255">
                  <c:v>40536</c:v>
                </c:pt>
                <c:pt idx="256">
                  <c:v>40539</c:v>
                </c:pt>
                <c:pt idx="257">
                  <c:v>40540</c:v>
                </c:pt>
                <c:pt idx="258">
                  <c:v>40541</c:v>
                </c:pt>
                <c:pt idx="259">
                  <c:v>40542</c:v>
                </c:pt>
                <c:pt idx="260">
                  <c:v>40543</c:v>
                </c:pt>
                <c:pt idx="261">
                  <c:v>40546</c:v>
                </c:pt>
                <c:pt idx="262">
                  <c:v>40547</c:v>
                </c:pt>
                <c:pt idx="263">
                  <c:v>40548</c:v>
                </c:pt>
                <c:pt idx="264">
                  <c:v>40549</c:v>
                </c:pt>
                <c:pt idx="265">
                  <c:v>40550</c:v>
                </c:pt>
                <c:pt idx="266">
                  <c:v>40553</c:v>
                </c:pt>
                <c:pt idx="267">
                  <c:v>40554</c:v>
                </c:pt>
                <c:pt idx="268">
                  <c:v>40555</c:v>
                </c:pt>
                <c:pt idx="269">
                  <c:v>40556</c:v>
                </c:pt>
                <c:pt idx="270">
                  <c:v>40557</c:v>
                </c:pt>
                <c:pt idx="271">
                  <c:v>40560</c:v>
                </c:pt>
                <c:pt idx="272">
                  <c:v>40561</c:v>
                </c:pt>
                <c:pt idx="273">
                  <c:v>40562</c:v>
                </c:pt>
                <c:pt idx="274">
                  <c:v>40563</c:v>
                </c:pt>
                <c:pt idx="275">
                  <c:v>40564</c:v>
                </c:pt>
                <c:pt idx="276">
                  <c:v>40567</c:v>
                </c:pt>
                <c:pt idx="277">
                  <c:v>40568</c:v>
                </c:pt>
                <c:pt idx="278">
                  <c:v>40569</c:v>
                </c:pt>
                <c:pt idx="279">
                  <c:v>40570</c:v>
                </c:pt>
                <c:pt idx="280">
                  <c:v>40571</c:v>
                </c:pt>
                <c:pt idx="281">
                  <c:v>40574</c:v>
                </c:pt>
                <c:pt idx="282">
                  <c:v>40575</c:v>
                </c:pt>
                <c:pt idx="283">
                  <c:v>40576</c:v>
                </c:pt>
                <c:pt idx="284">
                  <c:v>40577</c:v>
                </c:pt>
                <c:pt idx="285">
                  <c:v>40578</c:v>
                </c:pt>
                <c:pt idx="286">
                  <c:v>40581</c:v>
                </c:pt>
                <c:pt idx="287">
                  <c:v>40582</c:v>
                </c:pt>
                <c:pt idx="288">
                  <c:v>40583</c:v>
                </c:pt>
                <c:pt idx="289">
                  <c:v>40584</c:v>
                </c:pt>
                <c:pt idx="290">
                  <c:v>40585</c:v>
                </c:pt>
                <c:pt idx="291">
                  <c:v>40588</c:v>
                </c:pt>
                <c:pt idx="292">
                  <c:v>40589</c:v>
                </c:pt>
                <c:pt idx="293">
                  <c:v>40590</c:v>
                </c:pt>
                <c:pt idx="294">
                  <c:v>40591</c:v>
                </c:pt>
                <c:pt idx="295">
                  <c:v>40592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40602</c:v>
                </c:pt>
                <c:pt idx="302">
                  <c:v>40603</c:v>
                </c:pt>
                <c:pt idx="303">
                  <c:v>40604</c:v>
                </c:pt>
                <c:pt idx="304">
                  <c:v>40605</c:v>
                </c:pt>
                <c:pt idx="305">
                  <c:v>40606</c:v>
                </c:pt>
                <c:pt idx="306">
                  <c:v>40609</c:v>
                </c:pt>
                <c:pt idx="307">
                  <c:v>40610</c:v>
                </c:pt>
                <c:pt idx="308">
                  <c:v>40611</c:v>
                </c:pt>
                <c:pt idx="309">
                  <c:v>40612</c:v>
                </c:pt>
                <c:pt idx="310">
                  <c:v>40613</c:v>
                </c:pt>
                <c:pt idx="311">
                  <c:v>40616</c:v>
                </c:pt>
                <c:pt idx="312">
                  <c:v>40617</c:v>
                </c:pt>
                <c:pt idx="313">
                  <c:v>40618</c:v>
                </c:pt>
                <c:pt idx="314">
                  <c:v>40619</c:v>
                </c:pt>
                <c:pt idx="315">
                  <c:v>40620</c:v>
                </c:pt>
                <c:pt idx="316">
                  <c:v>40623</c:v>
                </c:pt>
                <c:pt idx="317">
                  <c:v>40624</c:v>
                </c:pt>
                <c:pt idx="318">
                  <c:v>40625</c:v>
                </c:pt>
                <c:pt idx="319">
                  <c:v>40626</c:v>
                </c:pt>
                <c:pt idx="320">
                  <c:v>40627</c:v>
                </c:pt>
                <c:pt idx="321">
                  <c:v>40630</c:v>
                </c:pt>
                <c:pt idx="322">
                  <c:v>40631</c:v>
                </c:pt>
                <c:pt idx="323">
                  <c:v>40632</c:v>
                </c:pt>
                <c:pt idx="324">
                  <c:v>40633</c:v>
                </c:pt>
              </c:numCache>
            </c:numRef>
          </c:cat>
          <c:val>
            <c:numRef>
              <c:f>Sheet1!$E$2:$E$326</c:f>
              <c:numCache>
                <c:formatCode>General</c:formatCode>
                <c:ptCount val="325"/>
                <c:pt idx="0">
                  <c:v>97.060296370000003</c:v>
                </c:pt>
                <c:pt idx="1">
                  <c:v>97.545785549999948</c:v>
                </c:pt>
                <c:pt idx="2">
                  <c:v>97.464187240000385</c:v>
                </c:pt>
                <c:pt idx="3">
                  <c:v>97.130059259999982</c:v>
                </c:pt>
                <c:pt idx="4">
                  <c:v>97.065163010000006</c:v>
                </c:pt>
                <c:pt idx="5">
                  <c:v>97.229381579999426</c:v>
                </c:pt>
                <c:pt idx="6">
                  <c:v>98.262592990000002</c:v>
                </c:pt>
                <c:pt idx="7">
                  <c:v>98.467061740000474</c:v>
                </c:pt>
                <c:pt idx="8">
                  <c:v>98.129427549999988</c:v>
                </c:pt>
                <c:pt idx="9">
                  <c:v>98.187623799999997</c:v>
                </c:pt>
                <c:pt idx="10">
                  <c:v>98.11018387999998</c:v>
                </c:pt>
                <c:pt idx="11">
                  <c:v>98.133811469999998</c:v>
                </c:pt>
                <c:pt idx="12">
                  <c:v>97.79747897</c:v>
                </c:pt>
                <c:pt idx="13">
                  <c:v>97.256933709999998</c:v>
                </c:pt>
                <c:pt idx="14">
                  <c:v>97.322082309999317</c:v>
                </c:pt>
                <c:pt idx="15">
                  <c:v>97.217217180000475</c:v>
                </c:pt>
                <c:pt idx="16">
                  <c:v>97.314359379999999</c:v>
                </c:pt>
                <c:pt idx="17">
                  <c:v>97.139418089999978</c:v>
                </c:pt>
                <c:pt idx="18">
                  <c:v>96.873102749999958</c:v>
                </c:pt>
                <c:pt idx="19">
                  <c:v>96.393264090000443</c:v>
                </c:pt>
                <c:pt idx="20">
                  <c:v>96.527044360000005</c:v>
                </c:pt>
                <c:pt idx="21">
                  <c:v>96.467361380000227</c:v>
                </c:pt>
                <c:pt idx="22">
                  <c:v>96.784146120000003</c:v>
                </c:pt>
                <c:pt idx="23">
                  <c:v>96.457756160000002</c:v>
                </c:pt>
                <c:pt idx="24">
                  <c:v>96.062377519999288</c:v>
                </c:pt>
                <c:pt idx="25">
                  <c:v>95.598875089999979</c:v>
                </c:pt>
                <c:pt idx="26">
                  <c:v>95.238669580000462</c:v>
                </c:pt>
                <c:pt idx="27">
                  <c:v>95.197131869999978</c:v>
                </c:pt>
                <c:pt idx="28">
                  <c:v>94.861072559999542</c:v>
                </c:pt>
                <c:pt idx="29">
                  <c:v>94.29035743</c:v>
                </c:pt>
                <c:pt idx="30">
                  <c:v>94.366785159999367</c:v>
                </c:pt>
                <c:pt idx="31">
                  <c:v>94.45478989999998</c:v>
                </c:pt>
                <c:pt idx="32">
                  <c:v>94.839038529999527</c:v>
                </c:pt>
                <c:pt idx="33">
                  <c:v>94.818714249999999</c:v>
                </c:pt>
                <c:pt idx="34">
                  <c:v>94.411480549999993</c:v>
                </c:pt>
                <c:pt idx="35">
                  <c:v>93.540957509999998</c:v>
                </c:pt>
                <c:pt idx="36">
                  <c:v>93.850788279999378</c:v>
                </c:pt>
                <c:pt idx="37">
                  <c:v>94.002193020000007</c:v>
                </c:pt>
                <c:pt idx="38">
                  <c:v>94.355273949999983</c:v>
                </c:pt>
                <c:pt idx="39">
                  <c:v>93.953496400000006</c:v>
                </c:pt>
                <c:pt idx="40">
                  <c:v>94.534990359999981</c:v>
                </c:pt>
                <c:pt idx="41">
                  <c:v>93.684420500000002</c:v>
                </c:pt>
                <c:pt idx="42">
                  <c:v>94.204610189999997</c:v>
                </c:pt>
                <c:pt idx="43">
                  <c:v>94.751784220000005</c:v>
                </c:pt>
                <c:pt idx="44">
                  <c:v>94.686199099999982</c:v>
                </c:pt>
                <c:pt idx="45">
                  <c:v>94.412214350000127</c:v>
                </c:pt>
                <c:pt idx="46">
                  <c:v>94.300139689999995</c:v>
                </c:pt>
                <c:pt idx="47">
                  <c:v>94.131629360000474</c:v>
                </c:pt>
                <c:pt idx="48">
                  <c:v>94.224271689999995</c:v>
                </c:pt>
                <c:pt idx="49">
                  <c:v>94.19560921999998</c:v>
                </c:pt>
                <c:pt idx="50">
                  <c:v>94.824375899999367</c:v>
                </c:pt>
                <c:pt idx="51">
                  <c:v>94.499054130000005</c:v>
                </c:pt>
                <c:pt idx="52">
                  <c:v>95.334593360000127</c:v>
                </c:pt>
                <c:pt idx="53">
                  <c:v>95.564757409999999</c:v>
                </c:pt>
                <c:pt idx="54">
                  <c:v>95.051685809999981</c:v>
                </c:pt>
                <c:pt idx="55">
                  <c:v>94.500496479999981</c:v>
                </c:pt>
                <c:pt idx="56">
                  <c:v>94.701101230000006</c:v>
                </c:pt>
                <c:pt idx="57">
                  <c:v>94.776794319999368</c:v>
                </c:pt>
                <c:pt idx="58">
                  <c:v>93.672131419999317</c:v>
                </c:pt>
                <c:pt idx="59">
                  <c:v>93.552628479999981</c:v>
                </c:pt>
                <c:pt idx="60">
                  <c:v>93.895169109999998</c:v>
                </c:pt>
                <c:pt idx="61">
                  <c:v>94.433829640000639</c:v>
                </c:pt>
                <c:pt idx="62">
                  <c:v>94.434906780000475</c:v>
                </c:pt>
                <c:pt idx="63">
                  <c:v>95.365812109999354</c:v>
                </c:pt>
                <c:pt idx="64">
                  <c:v>95.644294239999994</c:v>
                </c:pt>
                <c:pt idx="65">
                  <c:v>95.465694950000227</c:v>
                </c:pt>
                <c:pt idx="66">
                  <c:v>95.36518864</c:v>
                </c:pt>
                <c:pt idx="67">
                  <c:v>94.656430149999366</c:v>
                </c:pt>
                <c:pt idx="68">
                  <c:v>94.762589250000005</c:v>
                </c:pt>
                <c:pt idx="69">
                  <c:v>94.941353739999997</c:v>
                </c:pt>
                <c:pt idx="70">
                  <c:v>95.179167139999365</c:v>
                </c:pt>
                <c:pt idx="71">
                  <c:v>95.782415029999981</c:v>
                </c:pt>
                <c:pt idx="72">
                  <c:v>95.765138449999981</c:v>
                </c:pt>
                <c:pt idx="73">
                  <c:v>96.011615080000638</c:v>
                </c:pt>
                <c:pt idx="74">
                  <c:v>95.881180650000005</c:v>
                </c:pt>
                <c:pt idx="75">
                  <c:v>95.835465429999999</c:v>
                </c:pt>
                <c:pt idx="76">
                  <c:v>95.446331990000004</c:v>
                </c:pt>
                <c:pt idx="77">
                  <c:v>95.545646629999993</c:v>
                </c:pt>
                <c:pt idx="78">
                  <c:v>95.647229730000475</c:v>
                </c:pt>
                <c:pt idx="79">
                  <c:v>95.190562920000005</c:v>
                </c:pt>
                <c:pt idx="80">
                  <c:v>95.110743020000001</c:v>
                </c:pt>
                <c:pt idx="81">
                  <c:v>95.148673180000003</c:v>
                </c:pt>
                <c:pt idx="82">
                  <c:v>95.333846969999982</c:v>
                </c:pt>
                <c:pt idx="83">
                  <c:v>94.71235034999998</c:v>
                </c:pt>
                <c:pt idx="84">
                  <c:v>95.278682219999354</c:v>
                </c:pt>
                <c:pt idx="85">
                  <c:v>95.863570869999919</c:v>
                </c:pt>
                <c:pt idx="86">
                  <c:v>95.420772209999484</c:v>
                </c:pt>
                <c:pt idx="87">
                  <c:v>95.150974019999367</c:v>
                </c:pt>
                <c:pt idx="88">
                  <c:v>94.6385065799996</c:v>
                </c:pt>
                <c:pt idx="89">
                  <c:v>94.350278149999397</c:v>
                </c:pt>
                <c:pt idx="90">
                  <c:v>93.319837769999978</c:v>
                </c:pt>
                <c:pt idx="91">
                  <c:v>94.424680050000006</c:v>
                </c:pt>
                <c:pt idx="92">
                  <c:v>94.014412809999982</c:v>
                </c:pt>
                <c:pt idx="93">
                  <c:v>94.141650780000461</c:v>
                </c:pt>
                <c:pt idx="94">
                  <c:v>93.394601980000459</c:v>
                </c:pt>
                <c:pt idx="95">
                  <c:v>93.150344369999758</c:v>
                </c:pt>
                <c:pt idx="96">
                  <c:v>92.382151229999948</c:v>
                </c:pt>
                <c:pt idx="97">
                  <c:v>92.842452849999958</c:v>
                </c:pt>
                <c:pt idx="98">
                  <c:v>92.549302529999949</c:v>
                </c:pt>
                <c:pt idx="99">
                  <c:v>92.505029550000003</c:v>
                </c:pt>
                <c:pt idx="100">
                  <c:v>93.282804179999758</c:v>
                </c:pt>
                <c:pt idx="101">
                  <c:v>92.781095530000002</c:v>
                </c:pt>
                <c:pt idx="102">
                  <c:v>92.217591240000459</c:v>
                </c:pt>
                <c:pt idx="103">
                  <c:v>91.933186219999982</c:v>
                </c:pt>
                <c:pt idx="104">
                  <c:v>92.028458169999354</c:v>
                </c:pt>
                <c:pt idx="105">
                  <c:v>92.436083589999996</c:v>
                </c:pt>
                <c:pt idx="106">
                  <c:v>92.530433200000004</c:v>
                </c:pt>
                <c:pt idx="107">
                  <c:v>92.902887109999426</c:v>
                </c:pt>
                <c:pt idx="108">
                  <c:v>92.487532740000006</c:v>
                </c:pt>
                <c:pt idx="109">
                  <c:v>92.203495290000006</c:v>
                </c:pt>
                <c:pt idx="110">
                  <c:v>92.140576679999981</c:v>
                </c:pt>
                <c:pt idx="111">
                  <c:v>91.599067770000005</c:v>
                </c:pt>
                <c:pt idx="112">
                  <c:v>91.176836149999346</c:v>
                </c:pt>
                <c:pt idx="113">
                  <c:v>91.826328079999527</c:v>
                </c:pt>
                <c:pt idx="114">
                  <c:v>92.066019420000458</c:v>
                </c:pt>
                <c:pt idx="115">
                  <c:v>92.253628430000006</c:v>
                </c:pt>
                <c:pt idx="116">
                  <c:v>92.6809575799996</c:v>
                </c:pt>
                <c:pt idx="117">
                  <c:v>92.698807729999658</c:v>
                </c:pt>
                <c:pt idx="118">
                  <c:v>92.780048260000001</c:v>
                </c:pt>
                <c:pt idx="119">
                  <c:v>93.308872189999349</c:v>
                </c:pt>
                <c:pt idx="120">
                  <c:v>93.167890040000003</c:v>
                </c:pt>
                <c:pt idx="121">
                  <c:v>93.625465649999981</c:v>
                </c:pt>
                <c:pt idx="122">
                  <c:v>93.657536469999982</c:v>
                </c:pt>
                <c:pt idx="123">
                  <c:v>93.497404410000399</c:v>
                </c:pt>
                <c:pt idx="124">
                  <c:v>93.718722729999982</c:v>
                </c:pt>
                <c:pt idx="125">
                  <c:v>93.656685199999615</c:v>
                </c:pt>
                <c:pt idx="126">
                  <c:v>93.999998480000414</c:v>
                </c:pt>
                <c:pt idx="127">
                  <c:v>93.409833419999998</c:v>
                </c:pt>
                <c:pt idx="128">
                  <c:v>93.621395869999958</c:v>
                </c:pt>
                <c:pt idx="129">
                  <c:v>94.540245810000002</c:v>
                </c:pt>
                <c:pt idx="130">
                  <c:v>94.671188929999758</c:v>
                </c:pt>
                <c:pt idx="131">
                  <c:v>94.562641849999949</c:v>
                </c:pt>
                <c:pt idx="132">
                  <c:v>94.80950224</c:v>
                </c:pt>
                <c:pt idx="133">
                  <c:v>94.572613020000006</c:v>
                </c:pt>
                <c:pt idx="134">
                  <c:v>94.758697859999614</c:v>
                </c:pt>
                <c:pt idx="135">
                  <c:v>94.461159760000712</c:v>
                </c:pt>
                <c:pt idx="136">
                  <c:v>94.343187520000001</c:v>
                </c:pt>
                <c:pt idx="137">
                  <c:v>94.696805470000001</c:v>
                </c:pt>
                <c:pt idx="138">
                  <c:v>94.939040950000006</c:v>
                </c:pt>
                <c:pt idx="139">
                  <c:v>95.505878739999346</c:v>
                </c:pt>
                <c:pt idx="140">
                  <c:v>95.490395160000006</c:v>
                </c:pt>
                <c:pt idx="141">
                  <c:v>95.002194250000002</c:v>
                </c:pt>
                <c:pt idx="142">
                  <c:v>94.837324820000006</c:v>
                </c:pt>
                <c:pt idx="143">
                  <c:v>94.6681612</c:v>
                </c:pt>
                <c:pt idx="144">
                  <c:v>94.833375879999366</c:v>
                </c:pt>
                <c:pt idx="145">
                  <c:v>94.642046649999983</c:v>
                </c:pt>
                <c:pt idx="146">
                  <c:v>94.989876019999542</c:v>
                </c:pt>
                <c:pt idx="147">
                  <c:v>95.150909149999919</c:v>
                </c:pt>
                <c:pt idx="148">
                  <c:v>95.480041069999999</c:v>
                </c:pt>
                <c:pt idx="149">
                  <c:v>95.974321070000002</c:v>
                </c:pt>
                <c:pt idx="150">
                  <c:v>96.640312589999979</c:v>
                </c:pt>
                <c:pt idx="151">
                  <c:v>97.465691059999983</c:v>
                </c:pt>
                <c:pt idx="152">
                  <c:v>98.090065620000445</c:v>
                </c:pt>
                <c:pt idx="153">
                  <c:v>97.650896599999484</c:v>
                </c:pt>
                <c:pt idx="154">
                  <c:v>97.960044440000445</c:v>
                </c:pt>
                <c:pt idx="155">
                  <c:v>98.603492729999758</c:v>
                </c:pt>
                <c:pt idx="156">
                  <c:v>98.338000799999989</c:v>
                </c:pt>
                <c:pt idx="157">
                  <c:v>97.703066949999993</c:v>
                </c:pt>
                <c:pt idx="158">
                  <c:v>97.459801749999983</c:v>
                </c:pt>
                <c:pt idx="159">
                  <c:v>97.140317960000004</c:v>
                </c:pt>
                <c:pt idx="160">
                  <c:v>96.971126470000399</c:v>
                </c:pt>
                <c:pt idx="161">
                  <c:v>97.760255430000385</c:v>
                </c:pt>
                <c:pt idx="162">
                  <c:v>97.445740990000004</c:v>
                </c:pt>
                <c:pt idx="163">
                  <c:v>97.3290760499996</c:v>
                </c:pt>
                <c:pt idx="164">
                  <c:v>97.506579540000004</c:v>
                </c:pt>
                <c:pt idx="165">
                  <c:v>96.840588289999999</c:v>
                </c:pt>
                <c:pt idx="166">
                  <c:v>96.856892799999571</c:v>
                </c:pt>
                <c:pt idx="167">
                  <c:v>97.455544029999999</c:v>
                </c:pt>
                <c:pt idx="168">
                  <c:v>97.245395029999983</c:v>
                </c:pt>
                <c:pt idx="169">
                  <c:v>98.101750169999988</c:v>
                </c:pt>
                <c:pt idx="170">
                  <c:v>97.597545909999994</c:v>
                </c:pt>
                <c:pt idx="171">
                  <c:v>97.825077889999363</c:v>
                </c:pt>
                <c:pt idx="172">
                  <c:v>98.177169809999981</c:v>
                </c:pt>
                <c:pt idx="173">
                  <c:v>98.045330219999542</c:v>
                </c:pt>
                <c:pt idx="174">
                  <c:v>97.992087690000005</c:v>
                </c:pt>
                <c:pt idx="175">
                  <c:v>97.91939232999998</c:v>
                </c:pt>
                <c:pt idx="176">
                  <c:v>98.081142610000001</c:v>
                </c:pt>
                <c:pt idx="177">
                  <c:v>98.02353506999998</c:v>
                </c:pt>
                <c:pt idx="178">
                  <c:v>98.182990789999948</c:v>
                </c:pt>
                <c:pt idx="179">
                  <c:v>98.018832669999981</c:v>
                </c:pt>
                <c:pt idx="180">
                  <c:v>97.572050119999346</c:v>
                </c:pt>
                <c:pt idx="181">
                  <c:v>98.370239049999981</c:v>
                </c:pt>
                <c:pt idx="182">
                  <c:v>98.847111310000003</c:v>
                </c:pt>
                <c:pt idx="183">
                  <c:v>98.823235109999658</c:v>
                </c:pt>
                <c:pt idx="184">
                  <c:v>98.593840499999999</c:v>
                </c:pt>
                <c:pt idx="185">
                  <c:v>98.432703709999998</c:v>
                </c:pt>
                <c:pt idx="186">
                  <c:v>98.419678700000006</c:v>
                </c:pt>
                <c:pt idx="187">
                  <c:v>99.081118880000005</c:v>
                </c:pt>
                <c:pt idx="188">
                  <c:v>100.625114</c:v>
                </c:pt>
                <c:pt idx="189">
                  <c:v>100.4096461</c:v>
                </c:pt>
                <c:pt idx="190">
                  <c:v>100.55554779999963</c:v>
                </c:pt>
                <c:pt idx="191">
                  <c:v>100.8517143</c:v>
                </c:pt>
                <c:pt idx="192">
                  <c:v>101.31828419999998</c:v>
                </c:pt>
                <c:pt idx="193">
                  <c:v>101.28807799999963</c:v>
                </c:pt>
                <c:pt idx="194">
                  <c:v>101.09608390000002</c:v>
                </c:pt>
                <c:pt idx="195">
                  <c:v>101.44042150000037</c:v>
                </c:pt>
                <c:pt idx="196">
                  <c:v>101.5413958</c:v>
                </c:pt>
                <c:pt idx="197">
                  <c:v>102.1806275</c:v>
                </c:pt>
                <c:pt idx="198">
                  <c:v>102.93635620000002</c:v>
                </c:pt>
                <c:pt idx="199">
                  <c:v>102.93133</c:v>
                </c:pt>
                <c:pt idx="200">
                  <c:v>103.56446860000032</c:v>
                </c:pt>
                <c:pt idx="201">
                  <c:v>103.3081035</c:v>
                </c:pt>
                <c:pt idx="202">
                  <c:v>103.0558702999996</c:v>
                </c:pt>
                <c:pt idx="203">
                  <c:v>103.5689141</c:v>
                </c:pt>
                <c:pt idx="204">
                  <c:v>104.3158439</c:v>
                </c:pt>
                <c:pt idx="205">
                  <c:v>103.4731578</c:v>
                </c:pt>
                <c:pt idx="206">
                  <c:v>103.38622429999999</c:v>
                </c:pt>
                <c:pt idx="207">
                  <c:v>102.5033754</c:v>
                </c:pt>
                <c:pt idx="208">
                  <c:v>103.26606970000039</c:v>
                </c:pt>
                <c:pt idx="209">
                  <c:v>103.24963910000002</c:v>
                </c:pt>
                <c:pt idx="210">
                  <c:v>102.7306274000004</c:v>
                </c:pt>
                <c:pt idx="211">
                  <c:v>103.2206546000004</c:v>
                </c:pt>
                <c:pt idx="212">
                  <c:v>102.58491979999999</c:v>
                </c:pt>
                <c:pt idx="213">
                  <c:v>101.6393132</c:v>
                </c:pt>
                <c:pt idx="214">
                  <c:v>102.24894970000022</c:v>
                </c:pt>
                <c:pt idx="215">
                  <c:v>102.89238849999961</c:v>
                </c:pt>
                <c:pt idx="216">
                  <c:v>103.17843659999927</c:v>
                </c:pt>
                <c:pt idx="217">
                  <c:v>103.38316300000002</c:v>
                </c:pt>
                <c:pt idx="218">
                  <c:v>103.51727590000037</c:v>
                </c:pt>
                <c:pt idx="219">
                  <c:v>104.568451</c:v>
                </c:pt>
                <c:pt idx="220">
                  <c:v>103.8521466</c:v>
                </c:pt>
                <c:pt idx="221">
                  <c:v>103.3013598</c:v>
                </c:pt>
                <c:pt idx="222">
                  <c:v>103.0177685</c:v>
                </c:pt>
                <c:pt idx="223">
                  <c:v>102.0653597</c:v>
                </c:pt>
                <c:pt idx="224">
                  <c:v>102.29521950000037</c:v>
                </c:pt>
                <c:pt idx="225">
                  <c:v>102.141532</c:v>
                </c:pt>
                <c:pt idx="226">
                  <c:v>100.94498220000037</c:v>
                </c:pt>
                <c:pt idx="227">
                  <c:v>100.1819047</c:v>
                </c:pt>
                <c:pt idx="228">
                  <c:v>100.3298992</c:v>
                </c:pt>
                <c:pt idx="229">
                  <c:v>100.11140399999999</c:v>
                </c:pt>
                <c:pt idx="230">
                  <c:v>100.33283869999963</c:v>
                </c:pt>
                <c:pt idx="231">
                  <c:v>100.83778220000001</c:v>
                </c:pt>
                <c:pt idx="232">
                  <c:v>100.62352060000002</c:v>
                </c:pt>
                <c:pt idx="233">
                  <c:v>99.76595897</c:v>
                </c:pt>
                <c:pt idx="234">
                  <c:v>99.634353379999979</c:v>
                </c:pt>
                <c:pt idx="235">
                  <c:v>99.173243240000005</c:v>
                </c:pt>
                <c:pt idx="236">
                  <c:v>98.457766039999981</c:v>
                </c:pt>
                <c:pt idx="237">
                  <c:v>98.487017190000003</c:v>
                </c:pt>
                <c:pt idx="238">
                  <c:v>98.082998599999527</c:v>
                </c:pt>
                <c:pt idx="239">
                  <c:v>98.383083569999982</c:v>
                </c:pt>
                <c:pt idx="240">
                  <c:v>99.031454790000026</c:v>
                </c:pt>
                <c:pt idx="241">
                  <c:v>99.050885660000006</c:v>
                </c:pt>
                <c:pt idx="242">
                  <c:v>98.722425149999978</c:v>
                </c:pt>
                <c:pt idx="243">
                  <c:v>97.88071558</c:v>
                </c:pt>
                <c:pt idx="244">
                  <c:v>98.069558529999981</c:v>
                </c:pt>
                <c:pt idx="245">
                  <c:v>98.17491708999998</c:v>
                </c:pt>
                <c:pt idx="246">
                  <c:v>98.676695460000005</c:v>
                </c:pt>
                <c:pt idx="247">
                  <c:v>98.091717200000005</c:v>
                </c:pt>
                <c:pt idx="248">
                  <c:v>98.014670370000005</c:v>
                </c:pt>
                <c:pt idx="249">
                  <c:v>97.764498489999994</c:v>
                </c:pt>
                <c:pt idx="250">
                  <c:v>98.090150470000026</c:v>
                </c:pt>
                <c:pt idx="251">
                  <c:v>98.379790899999378</c:v>
                </c:pt>
                <c:pt idx="252">
                  <c:v>98.373495689999999</c:v>
                </c:pt>
                <c:pt idx="253">
                  <c:v>98.172001669999958</c:v>
                </c:pt>
                <c:pt idx="254">
                  <c:v>98.027779889999948</c:v>
                </c:pt>
                <c:pt idx="255">
                  <c:v>98.30318699999998</c:v>
                </c:pt>
                <c:pt idx="256">
                  <c:v>98.347523900000638</c:v>
                </c:pt>
                <c:pt idx="257">
                  <c:v>98.109236139999354</c:v>
                </c:pt>
                <c:pt idx="258">
                  <c:v>98.136429289999995</c:v>
                </c:pt>
                <c:pt idx="259">
                  <c:v>98.778235269999982</c:v>
                </c:pt>
                <c:pt idx="260">
                  <c:v>100</c:v>
                </c:pt>
                <c:pt idx="261">
                  <c:v>99.701689000000414</c:v>
                </c:pt>
                <c:pt idx="262">
                  <c:v>99.691515440000458</c:v>
                </c:pt>
                <c:pt idx="263">
                  <c:v>98.347582099999983</c:v>
                </c:pt>
                <c:pt idx="264">
                  <c:v>98.539757199999542</c:v>
                </c:pt>
                <c:pt idx="265">
                  <c:v>98.736887960000004</c:v>
                </c:pt>
                <c:pt idx="266">
                  <c:v>98.673889879999365</c:v>
                </c:pt>
                <c:pt idx="267">
                  <c:v>98.405809690000027</c:v>
                </c:pt>
                <c:pt idx="268">
                  <c:v>98.739364060000227</c:v>
                </c:pt>
                <c:pt idx="269">
                  <c:v>99.752642219999615</c:v>
                </c:pt>
                <c:pt idx="270">
                  <c:v>99.7751623799996</c:v>
                </c:pt>
                <c:pt idx="271">
                  <c:v>99.631808419999658</c:v>
                </c:pt>
                <c:pt idx="272">
                  <c:v>99.886449389999981</c:v>
                </c:pt>
                <c:pt idx="273">
                  <c:v>100.3126329</c:v>
                </c:pt>
                <c:pt idx="274">
                  <c:v>99.158582199999259</c:v>
                </c:pt>
                <c:pt idx="275">
                  <c:v>99.887259950000384</c:v>
                </c:pt>
                <c:pt idx="276">
                  <c:v>100.1617282</c:v>
                </c:pt>
                <c:pt idx="277">
                  <c:v>100.07285169999975</c:v>
                </c:pt>
                <c:pt idx="278">
                  <c:v>100.03879689999954</c:v>
                </c:pt>
                <c:pt idx="279">
                  <c:v>100.1753917999993</c:v>
                </c:pt>
                <c:pt idx="280">
                  <c:v>100.1395842</c:v>
                </c:pt>
                <c:pt idx="281">
                  <c:v>100.67299769999963</c:v>
                </c:pt>
                <c:pt idx="282">
                  <c:v>101.04623070000002</c:v>
                </c:pt>
                <c:pt idx="283">
                  <c:v>101.0315315</c:v>
                </c:pt>
                <c:pt idx="284">
                  <c:v>100.41824190000037</c:v>
                </c:pt>
                <c:pt idx="285">
                  <c:v>99.7553408699996</c:v>
                </c:pt>
                <c:pt idx="286">
                  <c:v>99.791704679999995</c:v>
                </c:pt>
                <c:pt idx="287">
                  <c:v>99.744258720000445</c:v>
                </c:pt>
                <c:pt idx="288">
                  <c:v>99.721553930000027</c:v>
                </c:pt>
                <c:pt idx="289">
                  <c:v>99.233115770000026</c:v>
                </c:pt>
                <c:pt idx="290">
                  <c:v>99.18444092999998</c:v>
                </c:pt>
                <c:pt idx="291">
                  <c:v>99.121475669999981</c:v>
                </c:pt>
                <c:pt idx="292">
                  <c:v>99.483155069999995</c:v>
                </c:pt>
                <c:pt idx="293">
                  <c:v>99.394185289999996</c:v>
                </c:pt>
                <c:pt idx="294">
                  <c:v>100.02373219999927</c:v>
                </c:pt>
                <c:pt idx="295">
                  <c:v>100.3546747</c:v>
                </c:pt>
                <c:pt idx="296">
                  <c:v>100.7796366</c:v>
                </c:pt>
                <c:pt idx="297">
                  <c:v>101.3858231</c:v>
                </c:pt>
                <c:pt idx="298">
                  <c:v>101.76941429999999</c:v>
                </c:pt>
                <c:pt idx="299">
                  <c:v>101.98061540000047</c:v>
                </c:pt>
                <c:pt idx="300">
                  <c:v>101.8629002</c:v>
                </c:pt>
                <c:pt idx="301">
                  <c:v>102.5363402</c:v>
                </c:pt>
                <c:pt idx="302">
                  <c:v>102.7953286</c:v>
                </c:pt>
                <c:pt idx="303">
                  <c:v>102.7391561</c:v>
                </c:pt>
                <c:pt idx="304">
                  <c:v>102.22863079999998</c:v>
                </c:pt>
                <c:pt idx="305">
                  <c:v>102.7570905</c:v>
                </c:pt>
                <c:pt idx="306">
                  <c:v>102.7796611</c:v>
                </c:pt>
                <c:pt idx="307">
                  <c:v>102.1943607</c:v>
                </c:pt>
                <c:pt idx="308">
                  <c:v>102.54279649999998</c:v>
                </c:pt>
                <c:pt idx="309">
                  <c:v>102.2744891</c:v>
                </c:pt>
                <c:pt idx="310">
                  <c:v>102.31410720000002</c:v>
                </c:pt>
                <c:pt idx="311">
                  <c:v>103.08429000000002</c:v>
                </c:pt>
                <c:pt idx="312">
                  <c:v>102.94417679999999</c:v>
                </c:pt>
                <c:pt idx="313">
                  <c:v>103.43324600000012</c:v>
                </c:pt>
                <c:pt idx="314">
                  <c:v>103.7604985</c:v>
                </c:pt>
                <c:pt idx="315">
                  <c:v>104.160765</c:v>
                </c:pt>
                <c:pt idx="316">
                  <c:v>104.22500509999998</c:v>
                </c:pt>
                <c:pt idx="317">
                  <c:v>104.26273449999998</c:v>
                </c:pt>
                <c:pt idx="318">
                  <c:v>103.8275221</c:v>
                </c:pt>
                <c:pt idx="319">
                  <c:v>103.80638999999998</c:v>
                </c:pt>
                <c:pt idx="320">
                  <c:v>103.48052720000022</c:v>
                </c:pt>
                <c:pt idx="321">
                  <c:v>103.2775316</c:v>
                </c:pt>
                <c:pt idx="322">
                  <c:v>102.90002740000037</c:v>
                </c:pt>
                <c:pt idx="323">
                  <c:v>103.22418620000002</c:v>
                </c:pt>
                <c:pt idx="324">
                  <c:v>103.59359660000032</c:v>
                </c:pt>
              </c:numCache>
            </c:numRef>
          </c:val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Pantesikrede obligasjoner</c:v>
                </c:pt>
              </c:strCache>
            </c:strRef>
          </c:tx>
          <c:spPr>
            <a:ln w="35797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numRef>
              <c:f>Sheet1!$A$2:$A$326</c:f>
              <c:numCache>
                <c:formatCode>dd/mm/yyyy</c:formatCode>
                <c:ptCount val="325"/>
                <c:pt idx="0">
                  <c:v>40179</c:v>
                </c:pt>
                <c:pt idx="1">
                  <c:v>40182</c:v>
                </c:pt>
                <c:pt idx="2">
                  <c:v>40183</c:v>
                </c:pt>
                <c:pt idx="3">
                  <c:v>40184</c:v>
                </c:pt>
                <c:pt idx="4">
                  <c:v>40185</c:v>
                </c:pt>
                <c:pt idx="5">
                  <c:v>40186</c:v>
                </c:pt>
                <c:pt idx="6">
                  <c:v>40189</c:v>
                </c:pt>
                <c:pt idx="7">
                  <c:v>40190</c:v>
                </c:pt>
                <c:pt idx="8">
                  <c:v>40191</c:v>
                </c:pt>
                <c:pt idx="9">
                  <c:v>40192</c:v>
                </c:pt>
                <c:pt idx="10">
                  <c:v>40193</c:v>
                </c:pt>
                <c:pt idx="11">
                  <c:v>40196</c:v>
                </c:pt>
                <c:pt idx="12">
                  <c:v>40197</c:v>
                </c:pt>
                <c:pt idx="13">
                  <c:v>40198</c:v>
                </c:pt>
                <c:pt idx="14">
                  <c:v>40199</c:v>
                </c:pt>
                <c:pt idx="15">
                  <c:v>40200</c:v>
                </c:pt>
                <c:pt idx="16">
                  <c:v>40203</c:v>
                </c:pt>
                <c:pt idx="17">
                  <c:v>40204</c:v>
                </c:pt>
                <c:pt idx="18">
                  <c:v>40205</c:v>
                </c:pt>
                <c:pt idx="19">
                  <c:v>40206</c:v>
                </c:pt>
                <c:pt idx="20">
                  <c:v>40207</c:v>
                </c:pt>
                <c:pt idx="21">
                  <c:v>40210</c:v>
                </c:pt>
                <c:pt idx="22">
                  <c:v>40211</c:v>
                </c:pt>
                <c:pt idx="23">
                  <c:v>40212</c:v>
                </c:pt>
                <c:pt idx="24">
                  <c:v>40213</c:v>
                </c:pt>
                <c:pt idx="25">
                  <c:v>40214</c:v>
                </c:pt>
                <c:pt idx="26">
                  <c:v>40217</c:v>
                </c:pt>
                <c:pt idx="27">
                  <c:v>40218</c:v>
                </c:pt>
                <c:pt idx="28">
                  <c:v>40219</c:v>
                </c:pt>
                <c:pt idx="29">
                  <c:v>40220</c:v>
                </c:pt>
                <c:pt idx="30">
                  <c:v>40221</c:v>
                </c:pt>
                <c:pt idx="31">
                  <c:v>40224</c:v>
                </c:pt>
                <c:pt idx="32">
                  <c:v>40225</c:v>
                </c:pt>
                <c:pt idx="33">
                  <c:v>40226</c:v>
                </c:pt>
                <c:pt idx="34">
                  <c:v>40227</c:v>
                </c:pt>
                <c:pt idx="35">
                  <c:v>40228</c:v>
                </c:pt>
                <c:pt idx="36">
                  <c:v>40231</c:v>
                </c:pt>
                <c:pt idx="37">
                  <c:v>40232</c:v>
                </c:pt>
                <c:pt idx="38">
                  <c:v>40233</c:v>
                </c:pt>
                <c:pt idx="39">
                  <c:v>40234</c:v>
                </c:pt>
                <c:pt idx="40">
                  <c:v>40235</c:v>
                </c:pt>
                <c:pt idx="41">
                  <c:v>40238</c:v>
                </c:pt>
                <c:pt idx="42">
                  <c:v>40239</c:v>
                </c:pt>
                <c:pt idx="43">
                  <c:v>40240</c:v>
                </c:pt>
                <c:pt idx="44">
                  <c:v>40241</c:v>
                </c:pt>
                <c:pt idx="45">
                  <c:v>40242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40252</c:v>
                </c:pt>
                <c:pt idx="52">
                  <c:v>40253</c:v>
                </c:pt>
                <c:pt idx="53">
                  <c:v>40254</c:v>
                </c:pt>
                <c:pt idx="54">
                  <c:v>40255</c:v>
                </c:pt>
                <c:pt idx="55">
                  <c:v>40256</c:v>
                </c:pt>
                <c:pt idx="56">
                  <c:v>40259</c:v>
                </c:pt>
                <c:pt idx="57">
                  <c:v>40260</c:v>
                </c:pt>
                <c:pt idx="58">
                  <c:v>40261</c:v>
                </c:pt>
                <c:pt idx="59">
                  <c:v>40262</c:v>
                </c:pt>
                <c:pt idx="60">
                  <c:v>40263</c:v>
                </c:pt>
                <c:pt idx="61">
                  <c:v>40266</c:v>
                </c:pt>
                <c:pt idx="62">
                  <c:v>40267</c:v>
                </c:pt>
                <c:pt idx="63">
                  <c:v>40268</c:v>
                </c:pt>
                <c:pt idx="64">
                  <c:v>40269</c:v>
                </c:pt>
                <c:pt idx="65">
                  <c:v>40270</c:v>
                </c:pt>
                <c:pt idx="66">
                  <c:v>40273</c:v>
                </c:pt>
                <c:pt idx="67">
                  <c:v>40274</c:v>
                </c:pt>
                <c:pt idx="68">
                  <c:v>40275</c:v>
                </c:pt>
                <c:pt idx="69">
                  <c:v>40276</c:v>
                </c:pt>
                <c:pt idx="70">
                  <c:v>40277</c:v>
                </c:pt>
                <c:pt idx="71">
                  <c:v>40280</c:v>
                </c:pt>
                <c:pt idx="72">
                  <c:v>40281</c:v>
                </c:pt>
                <c:pt idx="73">
                  <c:v>40282</c:v>
                </c:pt>
                <c:pt idx="74">
                  <c:v>40283</c:v>
                </c:pt>
                <c:pt idx="75">
                  <c:v>40284</c:v>
                </c:pt>
                <c:pt idx="76">
                  <c:v>40287</c:v>
                </c:pt>
                <c:pt idx="77">
                  <c:v>40288</c:v>
                </c:pt>
                <c:pt idx="78">
                  <c:v>40289</c:v>
                </c:pt>
                <c:pt idx="79">
                  <c:v>40290</c:v>
                </c:pt>
                <c:pt idx="80">
                  <c:v>40291</c:v>
                </c:pt>
                <c:pt idx="81">
                  <c:v>40294</c:v>
                </c:pt>
                <c:pt idx="82">
                  <c:v>40295</c:v>
                </c:pt>
                <c:pt idx="83">
                  <c:v>40296</c:v>
                </c:pt>
                <c:pt idx="84">
                  <c:v>40297</c:v>
                </c:pt>
                <c:pt idx="85">
                  <c:v>40298</c:v>
                </c:pt>
                <c:pt idx="86">
                  <c:v>40301</c:v>
                </c:pt>
                <c:pt idx="87">
                  <c:v>40302</c:v>
                </c:pt>
                <c:pt idx="88">
                  <c:v>40303</c:v>
                </c:pt>
                <c:pt idx="89">
                  <c:v>40304</c:v>
                </c:pt>
                <c:pt idx="90">
                  <c:v>40305</c:v>
                </c:pt>
                <c:pt idx="91">
                  <c:v>40308</c:v>
                </c:pt>
                <c:pt idx="92">
                  <c:v>40309</c:v>
                </c:pt>
                <c:pt idx="93">
                  <c:v>40310</c:v>
                </c:pt>
                <c:pt idx="94">
                  <c:v>40311</c:v>
                </c:pt>
                <c:pt idx="95">
                  <c:v>40312</c:v>
                </c:pt>
                <c:pt idx="96">
                  <c:v>40315</c:v>
                </c:pt>
                <c:pt idx="97">
                  <c:v>40316</c:v>
                </c:pt>
                <c:pt idx="98">
                  <c:v>40317</c:v>
                </c:pt>
                <c:pt idx="99">
                  <c:v>40318</c:v>
                </c:pt>
                <c:pt idx="100">
                  <c:v>40319</c:v>
                </c:pt>
                <c:pt idx="101">
                  <c:v>40322</c:v>
                </c:pt>
                <c:pt idx="102">
                  <c:v>40323</c:v>
                </c:pt>
                <c:pt idx="103">
                  <c:v>40324</c:v>
                </c:pt>
                <c:pt idx="104">
                  <c:v>40325</c:v>
                </c:pt>
                <c:pt idx="105">
                  <c:v>40326</c:v>
                </c:pt>
                <c:pt idx="106">
                  <c:v>40329</c:v>
                </c:pt>
                <c:pt idx="107">
                  <c:v>40330</c:v>
                </c:pt>
                <c:pt idx="108">
                  <c:v>40331</c:v>
                </c:pt>
                <c:pt idx="109">
                  <c:v>40332</c:v>
                </c:pt>
                <c:pt idx="110">
                  <c:v>40333</c:v>
                </c:pt>
                <c:pt idx="111">
                  <c:v>40336</c:v>
                </c:pt>
                <c:pt idx="112">
                  <c:v>40337</c:v>
                </c:pt>
                <c:pt idx="113">
                  <c:v>40338</c:v>
                </c:pt>
                <c:pt idx="114">
                  <c:v>40339</c:v>
                </c:pt>
                <c:pt idx="115">
                  <c:v>40340</c:v>
                </c:pt>
                <c:pt idx="116">
                  <c:v>40343</c:v>
                </c:pt>
                <c:pt idx="117">
                  <c:v>40344</c:v>
                </c:pt>
                <c:pt idx="118">
                  <c:v>40345</c:v>
                </c:pt>
                <c:pt idx="119">
                  <c:v>40346</c:v>
                </c:pt>
                <c:pt idx="120">
                  <c:v>40347</c:v>
                </c:pt>
                <c:pt idx="121">
                  <c:v>40350</c:v>
                </c:pt>
                <c:pt idx="122">
                  <c:v>40351</c:v>
                </c:pt>
                <c:pt idx="123">
                  <c:v>40352</c:v>
                </c:pt>
                <c:pt idx="124">
                  <c:v>40353</c:v>
                </c:pt>
                <c:pt idx="125">
                  <c:v>40354</c:v>
                </c:pt>
                <c:pt idx="126">
                  <c:v>40357</c:v>
                </c:pt>
                <c:pt idx="127">
                  <c:v>40358</c:v>
                </c:pt>
                <c:pt idx="128">
                  <c:v>40359</c:v>
                </c:pt>
                <c:pt idx="129">
                  <c:v>40360</c:v>
                </c:pt>
                <c:pt idx="130">
                  <c:v>40361</c:v>
                </c:pt>
                <c:pt idx="131">
                  <c:v>40364</c:v>
                </c:pt>
                <c:pt idx="132">
                  <c:v>40365</c:v>
                </c:pt>
                <c:pt idx="133">
                  <c:v>40366</c:v>
                </c:pt>
                <c:pt idx="134">
                  <c:v>40367</c:v>
                </c:pt>
                <c:pt idx="135">
                  <c:v>40368</c:v>
                </c:pt>
                <c:pt idx="136">
                  <c:v>40371</c:v>
                </c:pt>
                <c:pt idx="137">
                  <c:v>40372</c:v>
                </c:pt>
                <c:pt idx="138">
                  <c:v>40373</c:v>
                </c:pt>
                <c:pt idx="139">
                  <c:v>40374</c:v>
                </c:pt>
                <c:pt idx="140">
                  <c:v>40375</c:v>
                </c:pt>
                <c:pt idx="141">
                  <c:v>40378</c:v>
                </c:pt>
                <c:pt idx="142">
                  <c:v>40379</c:v>
                </c:pt>
                <c:pt idx="143">
                  <c:v>40380</c:v>
                </c:pt>
                <c:pt idx="144">
                  <c:v>40381</c:v>
                </c:pt>
                <c:pt idx="145">
                  <c:v>40382</c:v>
                </c:pt>
                <c:pt idx="146">
                  <c:v>40385</c:v>
                </c:pt>
                <c:pt idx="147">
                  <c:v>40386</c:v>
                </c:pt>
                <c:pt idx="148">
                  <c:v>40387</c:v>
                </c:pt>
                <c:pt idx="149">
                  <c:v>40388</c:v>
                </c:pt>
                <c:pt idx="150">
                  <c:v>40389</c:v>
                </c:pt>
                <c:pt idx="151">
                  <c:v>40392</c:v>
                </c:pt>
                <c:pt idx="152">
                  <c:v>40393</c:v>
                </c:pt>
                <c:pt idx="153">
                  <c:v>40394</c:v>
                </c:pt>
                <c:pt idx="154">
                  <c:v>40395</c:v>
                </c:pt>
                <c:pt idx="155">
                  <c:v>40396</c:v>
                </c:pt>
                <c:pt idx="156">
                  <c:v>40399</c:v>
                </c:pt>
                <c:pt idx="157">
                  <c:v>40400</c:v>
                </c:pt>
                <c:pt idx="158">
                  <c:v>40401</c:v>
                </c:pt>
                <c:pt idx="159">
                  <c:v>40402</c:v>
                </c:pt>
                <c:pt idx="160">
                  <c:v>40403</c:v>
                </c:pt>
                <c:pt idx="161">
                  <c:v>40406</c:v>
                </c:pt>
                <c:pt idx="162">
                  <c:v>40407</c:v>
                </c:pt>
                <c:pt idx="163">
                  <c:v>40408</c:v>
                </c:pt>
                <c:pt idx="164">
                  <c:v>40409</c:v>
                </c:pt>
                <c:pt idx="165">
                  <c:v>40410</c:v>
                </c:pt>
                <c:pt idx="166">
                  <c:v>40413</c:v>
                </c:pt>
                <c:pt idx="167">
                  <c:v>40414</c:v>
                </c:pt>
                <c:pt idx="168">
                  <c:v>40415</c:v>
                </c:pt>
                <c:pt idx="169">
                  <c:v>40416</c:v>
                </c:pt>
                <c:pt idx="170">
                  <c:v>40417</c:v>
                </c:pt>
                <c:pt idx="171">
                  <c:v>40420</c:v>
                </c:pt>
                <c:pt idx="172">
                  <c:v>40421</c:v>
                </c:pt>
                <c:pt idx="173">
                  <c:v>40422</c:v>
                </c:pt>
                <c:pt idx="174">
                  <c:v>40423</c:v>
                </c:pt>
                <c:pt idx="175">
                  <c:v>40424</c:v>
                </c:pt>
                <c:pt idx="176">
                  <c:v>40427</c:v>
                </c:pt>
                <c:pt idx="177">
                  <c:v>40428</c:v>
                </c:pt>
                <c:pt idx="178">
                  <c:v>40429</c:v>
                </c:pt>
                <c:pt idx="179">
                  <c:v>40430</c:v>
                </c:pt>
                <c:pt idx="180">
                  <c:v>40431</c:v>
                </c:pt>
                <c:pt idx="181">
                  <c:v>40434</c:v>
                </c:pt>
                <c:pt idx="182">
                  <c:v>40435</c:v>
                </c:pt>
                <c:pt idx="183">
                  <c:v>40436</c:v>
                </c:pt>
                <c:pt idx="184">
                  <c:v>40437</c:v>
                </c:pt>
                <c:pt idx="185">
                  <c:v>40438</c:v>
                </c:pt>
                <c:pt idx="186">
                  <c:v>40441</c:v>
                </c:pt>
                <c:pt idx="187">
                  <c:v>40442</c:v>
                </c:pt>
                <c:pt idx="188">
                  <c:v>40443</c:v>
                </c:pt>
                <c:pt idx="189">
                  <c:v>40444</c:v>
                </c:pt>
                <c:pt idx="190">
                  <c:v>40445</c:v>
                </c:pt>
                <c:pt idx="191">
                  <c:v>40448</c:v>
                </c:pt>
                <c:pt idx="192">
                  <c:v>40449</c:v>
                </c:pt>
                <c:pt idx="193">
                  <c:v>40450</c:v>
                </c:pt>
                <c:pt idx="194">
                  <c:v>40451</c:v>
                </c:pt>
                <c:pt idx="195">
                  <c:v>40452</c:v>
                </c:pt>
                <c:pt idx="196">
                  <c:v>40455</c:v>
                </c:pt>
                <c:pt idx="197">
                  <c:v>40456</c:v>
                </c:pt>
                <c:pt idx="198">
                  <c:v>40457</c:v>
                </c:pt>
                <c:pt idx="199">
                  <c:v>40458</c:v>
                </c:pt>
                <c:pt idx="200">
                  <c:v>40459</c:v>
                </c:pt>
                <c:pt idx="201">
                  <c:v>40462</c:v>
                </c:pt>
                <c:pt idx="202">
                  <c:v>40463</c:v>
                </c:pt>
                <c:pt idx="203">
                  <c:v>40464</c:v>
                </c:pt>
                <c:pt idx="204">
                  <c:v>40465</c:v>
                </c:pt>
                <c:pt idx="205">
                  <c:v>40466</c:v>
                </c:pt>
                <c:pt idx="206">
                  <c:v>40469</c:v>
                </c:pt>
                <c:pt idx="207">
                  <c:v>40470</c:v>
                </c:pt>
                <c:pt idx="208">
                  <c:v>40471</c:v>
                </c:pt>
                <c:pt idx="209">
                  <c:v>40472</c:v>
                </c:pt>
                <c:pt idx="210">
                  <c:v>40473</c:v>
                </c:pt>
                <c:pt idx="211">
                  <c:v>40476</c:v>
                </c:pt>
                <c:pt idx="212">
                  <c:v>40477</c:v>
                </c:pt>
                <c:pt idx="213">
                  <c:v>40478</c:v>
                </c:pt>
                <c:pt idx="214">
                  <c:v>40479</c:v>
                </c:pt>
                <c:pt idx="215">
                  <c:v>40480</c:v>
                </c:pt>
                <c:pt idx="216">
                  <c:v>40483</c:v>
                </c:pt>
                <c:pt idx="217">
                  <c:v>40484</c:v>
                </c:pt>
                <c:pt idx="218">
                  <c:v>40485</c:v>
                </c:pt>
                <c:pt idx="219">
                  <c:v>40486</c:v>
                </c:pt>
                <c:pt idx="220">
                  <c:v>40487</c:v>
                </c:pt>
                <c:pt idx="221">
                  <c:v>40490</c:v>
                </c:pt>
                <c:pt idx="222">
                  <c:v>40491</c:v>
                </c:pt>
                <c:pt idx="223">
                  <c:v>40492</c:v>
                </c:pt>
                <c:pt idx="224">
                  <c:v>40493</c:v>
                </c:pt>
                <c:pt idx="225">
                  <c:v>40494</c:v>
                </c:pt>
                <c:pt idx="226">
                  <c:v>40497</c:v>
                </c:pt>
                <c:pt idx="227">
                  <c:v>40498</c:v>
                </c:pt>
                <c:pt idx="228">
                  <c:v>40499</c:v>
                </c:pt>
                <c:pt idx="229">
                  <c:v>40500</c:v>
                </c:pt>
                <c:pt idx="230">
                  <c:v>40501</c:v>
                </c:pt>
                <c:pt idx="231">
                  <c:v>40504</c:v>
                </c:pt>
                <c:pt idx="232">
                  <c:v>40505</c:v>
                </c:pt>
                <c:pt idx="233">
                  <c:v>40506</c:v>
                </c:pt>
                <c:pt idx="234">
                  <c:v>40507</c:v>
                </c:pt>
                <c:pt idx="235">
                  <c:v>40508</c:v>
                </c:pt>
                <c:pt idx="236">
                  <c:v>40511</c:v>
                </c:pt>
                <c:pt idx="237">
                  <c:v>40512</c:v>
                </c:pt>
                <c:pt idx="238">
                  <c:v>40513</c:v>
                </c:pt>
                <c:pt idx="239">
                  <c:v>40514</c:v>
                </c:pt>
                <c:pt idx="240">
                  <c:v>40515</c:v>
                </c:pt>
                <c:pt idx="241">
                  <c:v>40518</c:v>
                </c:pt>
                <c:pt idx="242">
                  <c:v>40519</c:v>
                </c:pt>
                <c:pt idx="243">
                  <c:v>40520</c:v>
                </c:pt>
                <c:pt idx="244">
                  <c:v>40521</c:v>
                </c:pt>
                <c:pt idx="245">
                  <c:v>40522</c:v>
                </c:pt>
                <c:pt idx="246">
                  <c:v>40525</c:v>
                </c:pt>
                <c:pt idx="247">
                  <c:v>40526</c:v>
                </c:pt>
                <c:pt idx="248">
                  <c:v>40527</c:v>
                </c:pt>
                <c:pt idx="249">
                  <c:v>40528</c:v>
                </c:pt>
                <c:pt idx="250">
                  <c:v>40529</c:v>
                </c:pt>
                <c:pt idx="251">
                  <c:v>40532</c:v>
                </c:pt>
                <c:pt idx="252">
                  <c:v>40533</c:v>
                </c:pt>
                <c:pt idx="253">
                  <c:v>40534</c:v>
                </c:pt>
                <c:pt idx="254">
                  <c:v>40535</c:v>
                </c:pt>
                <c:pt idx="255">
                  <c:v>40536</c:v>
                </c:pt>
                <c:pt idx="256">
                  <c:v>40539</c:v>
                </c:pt>
                <c:pt idx="257">
                  <c:v>40540</c:v>
                </c:pt>
                <c:pt idx="258">
                  <c:v>40541</c:v>
                </c:pt>
                <c:pt idx="259">
                  <c:v>40542</c:v>
                </c:pt>
                <c:pt idx="260">
                  <c:v>40543</c:v>
                </c:pt>
                <c:pt idx="261">
                  <c:v>40546</c:v>
                </c:pt>
                <c:pt idx="262">
                  <c:v>40547</c:v>
                </c:pt>
                <c:pt idx="263">
                  <c:v>40548</c:v>
                </c:pt>
                <c:pt idx="264">
                  <c:v>40549</c:v>
                </c:pt>
                <c:pt idx="265">
                  <c:v>40550</c:v>
                </c:pt>
                <c:pt idx="266">
                  <c:v>40553</c:v>
                </c:pt>
                <c:pt idx="267">
                  <c:v>40554</c:v>
                </c:pt>
                <c:pt idx="268">
                  <c:v>40555</c:v>
                </c:pt>
                <c:pt idx="269">
                  <c:v>40556</c:v>
                </c:pt>
                <c:pt idx="270">
                  <c:v>40557</c:v>
                </c:pt>
                <c:pt idx="271">
                  <c:v>40560</c:v>
                </c:pt>
                <c:pt idx="272">
                  <c:v>40561</c:v>
                </c:pt>
                <c:pt idx="273">
                  <c:v>40562</c:v>
                </c:pt>
                <c:pt idx="274">
                  <c:v>40563</c:v>
                </c:pt>
                <c:pt idx="275">
                  <c:v>40564</c:v>
                </c:pt>
                <c:pt idx="276">
                  <c:v>40567</c:v>
                </c:pt>
                <c:pt idx="277">
                  <c:v>40568</c:v>
                </c:pt>
                <c:pt idx="278">
                  <c:v>40569</c:v>
                </c:pt>
                <c:pt idx="279">
                  <c:v>40570</c:v>
                </c:pt>
                <c:pt idx="280">
                  <c:v>40571</c:v>
                </c:pt>
                <c:pt idx="281">
                  <c:v>40574</c:v>
                </c:pt>
                <c:pt idx="282">
                  <c:v>40575</c:v>
                </c:pt>
                <c:pt idx="283">
                  <c:v>40576</c:v>
                </c:pt>
                <c:pt idx="284">
                  <c:v>40577</c:v>
                </c:pt>
                <c:pt idx="285">
                  <c:v>40578</c:v>
                </c:pt>
                <c:pt idx="286">
                  <c:v>40581</c:v>
                </c:pt>
                <c:pt idx="287">
                  <c:v>40582</c:v>
                </c:pt>
                <c:pt idx="288">
                  <c:v>40583</c:v>
                </c:pt>
                <c:pt idx="289">
                  <c:v>40584</c:v>
                </c:pt>
                <c:pt idx="290">
                  <c:v>40585</c:v>
                </c:pt>
                <c:pt idx="291">
                  <c:v>40588</c:v>
                </c:pt>
                <c:pt idx="292">
                  <c:v>40589</c:v>
                </c:pt>
                <c:pt idx="293">
                  <c:v>40590</c:v>
                </c:pt>
                <c:pt idx="294">
                  <c:v>40591</c:v>
                </c:pt>
                <c:pt idx="295">
                  <c:v>40592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40602</c:v>
                </c:pt>
                <c:pt idx="302">
                  <c:v>40603</c:v>
                </c:pt>
                <c:pt idx="303">
                  <c:v>40604</c:v>
                </c:pt>
                <c:pt idx="304">
                  <c:v>40605</c:v>
                </c:pt>
                <c:pt idx="305">
                  <c:v>40606</c:v>
                </c:pt>
                <c:pt idx="306">
                  <c:v>40609</c:v>
                </c:pt>
                <c:pt idx="307">
                  <c:v>40610</c:v>
                </c:pt>
                <c:pt idx="308">
                  <c:v>40611</c:v>
                </c:pt>
                <c:pt idx="309">
                  <c:v>40612</c:v>
                </c:pt>
                <c:pt idx="310">
                  <c:v>40613</c:v>
                </c:pt>
                <c:pt idx="311">
                  <c:v>40616</c:v>
                </c:pt>
                <c:pt idx="312">
                  <c:v>40617</c:v>
                </c:pt>
                <c:pt idx="313">
                  <c:v>40618</c:v>
                </c:pt>
                <c:pt idx="314">
                  <c:v>40619</c:v>
                </c:pt>
                <c:pt idx="315">
                  <c:v>40620</c:v>
                </c:pt>
                <c:pt idx="316">
                  <c:v>40623</c:v>
                </c:pt>
                <c:pt idx="317">
                  <c:v>40624</c:v>
                </c:pt>
                <c:pt idx="318">
                  <c:v>40625</c:v>
                </c:pt>
                <c:pt idx="319">
                  <c:v>40626</c:v>
                </c:pt>
                <c:pt idx="320">
                  <c:v>40627</c:v>
                </c:pt>
                <c:pt idx="321">
                  <c:v>40630</c:v>
                </c:pt>
                <c:pt idx="322">
                  <c:v>40631</c:v>
                </c:pt>
                <c:pt idx="323">
                  <c:v>40632</c:v>
                </c:pt>
                <c:pt idx="324">
                  <c:v>40633</c:v>
                </c:pt>
              </c:numCache>
            </c:numRef>
          </c:cat>
          <c:val>
            <c:numRef>
              <c:f>Sheet1!$F$2:$F$326</c:f>
              <c:numCache>
                <c:formatCode>General</c:formatCode>
                <c:ptCount val="325"/>
                <c:pt idx="0">
                  <c:v>95.970887939999571</c:v>
                </c:pt>
                <c:pt idx="1">
                  <c:v>96.253811220000003</c:v>
                </c:pt>
                <c:pt idx="2">
                  <c:v>96.522616869999979</c:v>
                </c:pt>
                <c:pt idx="3">
                  <c:v>96.462141900000006</c:v>
                </c:pt>
                <c:pt idx="4">
                  <c:v>96.357375899999397</c:v>
                </c:pt>
                <c:pt idx="5">
                  <c:v>96.380329489999994</c:v>
                </c:pt>
                <c:pt idx="6">
                  <c:v>96.828353539999426</c:v>
                </c:pt>
                <c:pt idx="7">
                  <c:v>97.12014062999998</c:v>
                </c:pt>
                <c:pt idx="8">
                  <c:v>97.019946910000002</c:v>
                </c:pt>
                <c:pt idx="9">
                  <c:v>97.108950859999354</c:v>
                </c:pt>
                <c:pt idx="10">
                  <c:v>97.148777189999365</c:v>
                </c:pt>
                <c:pt idx="11">
                  <c:v>97.202846449999981</c:v>
                </c:pt>
                <c:pt idx="12">
                  <c:v>96.970798689999981</c:v>
                </c:pt>
                <c:pt idx="13">
                  <c:v>96.84586328000043</c:v>
                </c:pt>
                <c:pt idx="14">
                  <c:v>96.866594460000414</c:v>
                </c:pt>
                <c:pt idx="15">
                  <c:v>96.957233079999995</c:v>
                </c:pt>
                <c:pt idx="16">
                  <c:v>96.950934759999981</c:v>
                </c:pt>
                <c:pt idx="17">
                  <c:v>96.837197099999983</c:v>
                </c:pt>
                <c:pt idx="18">
                  <c:v>96.762083360000005</c:v>
                </c:pt>
                <c:pt idx="19">
                  <c:v>96.608204299999983</c:v>
                </c:pt>
                <c:pt idx="20">
                  <c:v>96.665742059999317</c:v>
                </c:pt>
                <c:pt idx="21">
                  <c:v>96.641596430000007</c:v>
                </c:pt>
                <c:pt idx="22">
                  <c:v>96.831013360000227</c:v>
                </c:pt>
                <c:pt idx="23">
                  <c:v>96.676746819999124</c:v>
                </c:pt>
                <c:pt idx="24">
                  <c:v>96.667162709999999</c:v>
                </c:pt>
                <c:pt idx="25">
                  <c:v>96.688331259999288</c:v>
                </c:pt>
                <c:pt idx="26">
                  <c:v>96.620721519999378</c:v>
                </c:pt>
                <c:pt idx="27">
                  <c:v>96.587478119999346</c:v>
                </c:pt>
                <c:pt idx="28">
                  <c:v>96.402162980000227</c:v>
                </c:pt>
                <c:pt idx="29">
                  <c:v>96.212986839999758</c:v>
                </c:pt>
                <c:pt idx="30">
                  <c:v>96.322282359999377</c:v>
                </c:pt>
                <c:pt idx="31">
                  <c:v>96.309929400000399</c:v>
                </c:pt>
                <c:pt idx="32">
                  <c:v>96.575241239999542</c:v>
                </c:pt>
                <c:pt idx="33">
                  <c:v>96.39690152999998</c:v>
                </c:pt>
                <c:pt idx="34">
                  <c:v>96.177048889999426</c:v>
                </c:pt>
                <c:pt idx="35">
                  <c:v>95.91434735</c:v>
                </c:pt>
                <c:pt idx="36">
                  <c:v>96.156564729999999</c:v>
                </c:pt>
                <c:pt idx="37">
                  <c:v>96.399805809999989</c:v>
                </c:pt>
                <c:pt idx="38">
                  <c:v>96.447274210000458</c:v>
                </c:pt>
                <c:pt idx="39">
                  <c:v>96.376621080000007</c:v>
                </c:pt>
                <c:pt idx="40">
                  <c:v>96.714078409999999</c:v>
                </c:pt>
                <c:pt idx="41">
                  <c:v>96.462982119999367</c:v>
                </c:pt>
                <c:pt idx="42">
                  <c:v>96.679785769999455</c:v>
                </c:pt>
                <c:pt idx="43">
                  <c:v>96.933515830000005</c:v>
                </c:pt>
                <c:pt idx="44">
                  <c:v>96.882913290000005</c:v>
                </c:pt>
                <c:pt idx="45">
                  <c:v>96.818931280000001</c:v>
                </c:pt>
                <c:pt idx="46">
                  <c:v>96.891583199999999</c:v>
                </c:pt>
                <c:pt idx="47">
                  <c:v>96.974978239999658</c:v>
                </c:pt>
                <c:pt idx="48">
                  <c:v>97.078445629999948</c:v>
                </c:pt>
                <c:pt idx="49">
                  <c:v>97.138578839999127</c:v>
                </c:pt>
                <c:pt idx="50">
                  <c:v>97.267442709999983</c:v>
                </c:pt>
                <c:pt idx="51">
                  <c:v>97.160558649999999</c:v>
                </c:pt>
                <c:pt idx="52">
                  <c:v>97.435378029999484</c:v>
                </c:pt>
                <c:pt idx="53">
                  <c:v>97.494122919999995</c:v>
                </c:pt>
                <c:pt idx="54">
                  <c:v>97.226066729999999</c:v>
                </c:pt>
                <c:pt idx="55">
                  <c:v>97.112211790000003</c:v>
                </c:pt>
                <c:pt idx="56">
                  <c:v>97.162959459999982</c:v>
                </c:pt>
                <c:pt idx="57">
                  <c:v>97.246772719999484</c:v>
                </c:pt>
                <c:pt idx="58">
                  <c:v>96.698324309999919</c:v>
                </c:pt>
                <c:pt idx="59">
                  <c:v>96.494998019999983</c:v>
                </c:pt>
                <c:pt idx="60">
                  <c:v>96.671209840000003</c:v>
                </c:pt>
                <c:pt idx="61">
                  <c:v>96.800464529999999</c:v>
                </c:pt>
                <c:pt idx="62">
                  <c:v>96.649264860000443</c:v>
                </c:pt>
                <c:pt idx="63">
                  <c:v>96.855768229999455</c:v>
                </c:pt>
                <c:pt idx="64">
                  <c:v>96.723180720000002</c:v>
                </c:pt>
                <c:pt idx="65">
                  <c:v>96.482490509999948</c:v>
                </c:pt>
                <c:pt idx="66">
                  <c:v>96.294988630000006</c:v>
                </c:pt>
                <c:pt idx="67">
                  <c:v>96.204842409999998</c:v>
                </c:pt>
                <c:pt idx="68">
                  <c:v>96.477556010000001</c:v>
                </c:pt>
                <c:pt idx="69">
                  <c:v>96.476447549999989</c:v>
                </c:pt>
                <c:pt idx="70">
                  <c:v>96.644080889999998</c:v>
                </c:pt>
                <c:pt idx="71">
                  <c:v>97.153129829999983</c:v>
                </c:pt>
                <c:pt idx="72">
                  <c:v>97.166087179999366</c:v>
                </c:pt>
                <c:pt idx="73">
                  <c:v>97.184389729999978</c:v>
                </c:pt>
                <c:pt idx="74">
                  <c:v>97.138996559999455</c:v>
                </c:pt>
                <c:pt idx="75">
                  <c:v>97.267662709999996</c:v>
                </c:pt>
                <c:pt idx="76">
                  <c:v>97.122588839999125</c:v>
                </c:pt>
                <c:pt idx="77">
                  <c:v>97.081964450000385</c:v>
                </c:pt>
                <c:pt idx="78">
                  <c:v>97.094846189999998</c:v>
                </c:pt>
                <c:pt idx="79">
                  <c:v>96.848596979999982</c:v>
                </c:pt>
                <c:pt idx="80">
                  <c:v>96.872278159999127</c:v>
                </c:pt>
                <c:pt idx="81">
                  <c:v>96.881264619999996</c:v>
                </c:pt>
                <c:pt idx="82">
                  <c:v>97.078802399999375</c:v>
                </c:pt>
                <c:pt idx="83">
                  <c:v>96.740434910000005</c:v>
                </c:pt>
                <c:pt idx="84">
                  <c:v>96.886728559999426</c:v>
                </c:pt>
                <c:pt idx="85">
                  <c:v>97.047904239999994</c:v>
                </c:pt>
                <c:pt idx="86">
                  <c:v>96.75315123</c:v>
                </c:pt>
                <c:pt idx="87">
                  <c:v>96.683603309999981</c:v>
                </c:pt>
                <c:pt idx="88">
                  <c:v>96.554064359999998</c:v>
                </c:pt>
                <c:pt idx="89">
                  <c:v>96.410720610000027</c:v>
                </c:pt>
                <c:pt idx="90">
                  <c:v>96.204963640000798</c:v>
                </c:pt>
                <c:pt idx="91">
                  <c:v>96.545554780000458</c:v>
                </c:pt>
                <c:pt idx="92">
                  <c:v>96.34383167999998</c:v>
                </c:pt>
                <c:pt idx="93">
                  <c:v>96.43803862</c:v>
                </c:pt>
                <c:pt idx="94">
                  <c:v>96.355212469999998</c:v>
                </c:pt>
                <c:pt idx="95">
                  <c:v>96.377031139999346</c:v>
                </c:pt>
                <c:pt idx="96">
                  <c:v>96.237775420000006</c:v>
                </c:pt>
                <c:pt idx="97">
                  <c:v>96.424915330000005</c:v>
                </c:pt>
                <c:pt idx="98">
                  <c:v>96.3887443699996</c:v>
                </c:pt>
                <c:pt idx="99">
                  <c:v>96.521376549999758</c:v>
                </c:pt>
                <c:pt idx="100">
                  <c:v>96.879696969999998</c:v>
                </c:pt>
                <c:pt idx="101">
                  <c:v>96.505603829999998</c:v>
                </c:pt>
                <c:pt idx="102">
                  <c:v>96.371394159999397</c:v>
                </c:pt>
                <c:pt idx="103">
                  <c:v>96.316347809999527</c:v>
                </c:pt>
                <c:pt idx="104">
                  <c:v>96.168873660000003</c:v>
                </c:pt>
                <c:pt idx="105">
                  <c:v>96.361700959999979</c:v>
                </c:pt>
                <c:pt idx="106">
                  <c:v>96.304487369999919</c:v>
                </c:pt>
                <c:pt idx="107">
                  <c:v>96.354951009999979</c:v>
                </c:pt>
                <c:pt idx="108">
                  <c:v>96.239044260000227</c:v>
                </c:pt>
                <c:pt idx="109">
                  <c:v>96.247602209999997</c:v>
                </c:pt>
                <c:pt idx="110">
                  <c:v>96.311880400000007</c:v>
                </c:pt>
                <c:pt idx="111">
                  <c:v>96.171847469999989</c:v>
                </c:pt>
                <c:pt idx="112">
                  <c:v>96.278845509999542</c:v>
                </c:pt>
                <c:pt idx="113">
                  <c:v>96.473091740000001</c:v>
                </c:pt>
                <c:pt idx="114">
                  <c:v>96.260598959999982</c:v>
                </c:pt>
                <c:pt idx="115">
                  <c:v>96.471916480000459</c:v>
                </c:pt>
                <c:pt idx="116">
                  <c:v>96.718116010000003</c:v>
                </c:pt>
                <c:pt idx="117">
                  <c:v>96.735294900000127</c:v>
                </c:pt>
                <c:pt idx="118">
                  <c:v>96.819259369999997</c:v>
                </c:pt>
                <c:pt idx="119">
                  <c:v>97.080217910000002</c:v>
                </c:pt>
                <c:pt idx="120">
                  <c:v>97.081095680000487</c:v>
                </c:pt>
                <c:pt idx="121">
                  <c:v>97.123676929999988</c:v>
                </c:pt>
                <c:pt idx="122">
                  <c:v>97.151881499999988</c:v>
                </c:pt>
                <c:pt idx="123">
                  <c:v>97.167184640000414</c:v>
                </c:pt>
                <c:pt idx="124">
                  <c:v>97.220954670000026</c:v>
                </c:pt>
                <c:pt idx="125">
                  <c:v>97.239971400000002</c:v>
                </c:pt>
                <c:pt idx="126">
                  <c:v>97.46376481999998</c:v>
                </c:pt>
                <c:pt idx="127">
                  <c:v>97.235749440000006</c:v>
                </c:pt>
                <c:pt idx="128">
                  <c:v>97.261194890000027</c:v>
                </c:pt>
                <c:pt idx="129">
                  <c:v>97.55408045999998</c:v>
                </c:pt>
                <c:pt idx="130">
                  <c:v>97.763422000000006</c:v>
                </c:pt>
                <c:pt idx="131">
                  <c:v>97.6873267</c:v>
                </c:pt>
                <c:pt idx="132">
                  <c:v>97.987434879999981</c:v>
                </c:pt>
                <c:pt idx="133">
                  <c:v>97.935028279999983</c:v>
                </c:pt>
                <c:pt idx="134">
                  <c:v>98.037643070000399</c:v>
                </c:pt>
                <c:pt idx="135">
                  <c:v>98.004520630000414</c:v>
                </c:pt>
                <c:pt idx="136">
                  <c:v>98.024257570000003</c:v>
                </c:pt>
                <c:pt idx="137">
                  <c:v>98.093245510000003</c:v>
                </c:pt>
                <c:pt idx="138">
                  <c:v>98.264089090000027</c:v>
                </c:pt>
                <c:pt idx="139">
                  <c:v>98.614334339999758</c:v>
                </c:pt>
                <c:pt idx="140">
                  <c:v>98.760754680000474</c:v>
                </c:pt>
                <c:pt idx="141">
                  <c:v>98.677596569999949</c:v>
                </c:pt>
                <c:pt idx="142">
                  <c:v>98.626730189999364</c:v>
                </c:pt>
                <c:pt idx="143">
                  <c:v>98.644792809999615</c:v>
                </c:pt>
                <c:pt idx="144">
                  <c:v>98.776053820000001</c:v>
                </c:pt>
                <c:pt idx="145">
                  <c:v>98.642069260000127</c:v>
                </c:pt>
                <c:pt idx="146">
                  <c:v>98.852565839999542</c:v>
                </c:pt>
                <c:pt idx="147">
                  <c:v>98.955193019999982</c:v>
                </c:pt>
                <c:pt idx="148">
                  <c:v>99.080668259999982</c:v>
                </c:pt>
                <c:pt idx="149">
                  <c:v>99.229804880000003</c:v>
                </c:pt>
                <c:pt idx="150">
                  <c:v>99.263671430000002</c:v>
                </c:pt>
                <c:pt idx="151">
                  <c:v>99.449437450000005</c:v>
                </c:pt>
                <c:pt idx="152">
                  <c:v>99.696129479999996</c:v>
                </c:pt>
                <c:pt idx="153">
                  <c:v>99.536758039999455</c:v>
                </c:pt>
                <c:pt idx="154">
                  <c:v>99.589854709999983</c:v>
                </c:pt>
                <c:pt idx="155">
                  <c:v>99.894049899999999</c:v>
                </c:pt>
                <c:pt idx="156">
                  <c:v>99.806434640000006</c:v>
                </c:pt>
                <c:pt idx="157">
                  <c:v>99.61793084</c:v>
                </c:pt>
                <c:pt idx="158">
                  <c:v>99.407844209999993</c:v>
                </c:pt>
                <c:pt idx="159">
                  <c:v>99.130917149999988</c:v>
                </c:pt>
                <c:pt idx="160">
                  <c:v>99.174888799999366</c:v>
                </c:pt>
                <c:pt idx="161">
                  <c:v>99.435458560000001</c:v>
                </c:pt>
                <c:pt idx="162">
                  <c:v>99.312338799999367</c:v>
                </c:pt>
                <c:pt idx="163">
                  <c:v>99.152823309999988</c:v>
                </c:pt>
                <c:pt idx="164">
                  <c:v>99.308473480000004</c:v>
                </c:pt>
                <c:pt idx="165">
                  <c:v>98.955252770000001</c:v>
                </c:pt>
                <c:pt idx="166">
                  <c:v>98.972337099999365</c:v>
                </c:pt>
                <c:pt idx="167">
                  <c:v>99.114030889999981</c:v>
                </c:pt>
                <c:pt idx="168">
                  <c:v>99.117039149999982</c:v>
                </c:pt>
                <c:pt idx="169">
                  <c:v>99.406949420000458</c:v>
                </c:pt>
                <c:pt idx="170">
                  <c:v>99.196774289999979</c:v>
                </c:pt>
                <c:pt idx="171">
                  <c:v>99.279696279999982</c:v>
                </c:pt>
                <c:pt idx="172">
                  <c:v>99.494226070000622</c:v>
                </c:pt>
                <c:pt idx="173">
                  <c:v>99.548379299999979</c:v>
                </c:pt>
                <c:pt idx="174">
                  <c:v>99.480400590000002</c:v>
                </c:pt>
                <c:pt idx="175">
                  <c:v>99.404722910000004</c:v>
                </c:pt>
                <c:pt idx="176">
                  <c:v>99.448201519999998</c:v>
                </c:pt>
                <c:pt idx="177">
                  <c:v>99.404722759999999</c:v>
                </c:pt>
                <c:pt idx="178">
                  <c:v>99.312460020000003</c:v>
                </c:pt>
                <c:pt idx="179">
                  <c:v>99.073053920000007</c:v>
                </c:pt>
                <c:pt idx="180">
                  <c:v>98.981292490000399</c:v>
                </c:pt>
                <c:pt idx="181">
                  <c:v>99.34844708</c:v>
                </c:pt>
                <c:pt idx="182">
                  <c:v>99.639016749999982</c:v>
                </c:pt>
                <c:pt idx="183">
                  <c:v>99.613331429999988</c:v>
                </c:pt>
                <c:pt idx="184">
                  <c:v>99.613948409999978</c:v>
                </c:pt>
                <c:pt idx="185">
                  <c:v>99.475822839999367</c:v>
                </c:pt>
                <c:pt idx="186">
                  <c:v>99.571831199999366</c:v>
                </c:pt>
                <c:pt idx="187">
                  <c:v>99.807956329999982</c:v>
                </c:pt>
                <c:pt idx="188">
                  <c:v>100.2988837</c:v>
                </c:pt>
                <c:pt idx="189">
                  <c:v>100.1186968</c:v>
                </c:pt>
                <c:pt idx="190">
                  <c:v>100.20227300000002</c:v>
                </c:pt>
                <c:pt idx="191">
                  <c:v>100.3490912</c:v>
                </c:pt>
                <c:pt idx="192">
                  <c:v>100.4724896</c:v>
                </c:pt>
                <c:pt idx="193">
                  <c:v>100.48025140000037</c:v>
                </c:pt>
                <c:pt idx="194">
                  <c:v>100.5509859</c:v>
                </c:pt>
                <c:pt idx="195">
                  <c:v>100.76878199999985</c:v>
                </c:pt>
                <c:pt idx="196">
                  <c:v>100.7916414000004</c:v>
                </c:pt>
                <c:pt idx="197">
                  <c:v>101.0574991</c:v>
                </c:pt>
                <c:pt idx="198">
                  <c:v>101.31158960000047</c:v>
                </c:pt>
                <c:pt idx="199">
                  <c:v>101.53148809999998</c:v>
                </c:pt>
                <c:pt idx="200">
                  <c:v>101.6494455</c:v>
                </c:pt>
                <c:pt idx="201">
                  <c:v>101.6017167</c:v>
                </c:pt>
                <c:pt idx="202">
                  <c:v>101.6211114</c:v>
                </c:pt>
                <c:pt idx="203">
                  <c:v>101.90706130000002</c:v>
                </c:pt>
                <c:pt idx="204">
                  <c:v>102.0148281</c:v>
                </c:pt>
                <c:pt idx="205">
                  <c:v>101.70654540000002</c:v>
                </c:pt>
                <c:pt idx="206">
                  <c:v>101.76337820000001</c:v>
                </c:pt>
                <c:pt idx="207">
                  <c:v>101.53768839999998</c:v>
                </c:pt>
                <c:pt idx="208">
                  <c:v>101.8899948</c:v>
                </c:pt>
                <c:pt idx="209">
                  <c:v>101.8739626</c:v>
                </c:pt>
                <c:pt idx="210">
                  <c:v>101.71081420000037</c:v>
                </c:pt>
                <c:pt idx="211">
                  <c:v>101.7351817</c:v>
                </c:pt>
                <c:pt idx="212">
                  <c:v>101.47064940000037</c:v>
                </c:pt>
                <c:pt idx="213">
                  <c:v>101.21329900000057</c:v>
                </c:pt>
                <c:pt idx="214">
                  <c:v>101.4881833</c:v>
                </c:pt>
                <c:pt idx="215">
                  <c:v>101.6035622</c:v>
                </c:pt>
                <c:pt idx="216">
                  <c:v>101.6480548</c:v>
                </c:pt>
                <c:pt idx="217">
                  <c:v>101.98031</c:v>
                </c:pt>
                <c:pt idx="218">
                  <c:v>102.1003606</c:v>
                </c:pt>
                <c:pt idx="219">
                  <c:v>102.63441940000037</c:v>
                </c:pt>
                <c:pt idx="220">
                  <c:v>102.2005118</c:v>
                </c:pt>
                <c:pt idx="221">
                  <c:v>101.95655330000002</c:v>
                </c:pt>
                <c:pt idx="222">
                  <c:v>101.78564609999998</c:v>
                </c:pt>
                <c:pt idx="223">
                  <c:v>101.39127809999998</c:v>
                </c:pt>
                <c:pt idx="224">
                  <c:v>101.3370802</c:v>
                </c:pt>
                <c:pt idx="225">
                  <c:v>101.13047609999961</c:v>
                </c:pt>
                <c:pt idx="226">
                  <c:v>100.75128490000037</c:v>
                </c:pt>
                <c:pt idx="227">
                  <c:v>100.6565216</c:v>
                </c:pt>
                <c:pt idx="228">
                  <c:v>100.79120510000037</c:v>
                </c:pt>
                <c:pt idx="229">
                  <c:v>100.7873003</c:v>
                </c:pt>
                <c:pt idx="230">
                  <c:v>100.98115390000063</c:v>
                </c:pt>
                <c:pt idx="231">
                  <c:v>101.0819585</c:v>
                </c:pt>
                <c:pt idx="232">
                  <c:v>100.94968400000047</c:v>
                </c:pt>
                <c:pt idx="233">
                  <c:v>100.48927399999999</c:v>
                </c:pt>
                <c:pt idx="234">
                  <c:v>100.4112922000005</c:v>
                </c:pt>
                <c:pt idx="235">
                  <c:v>100.174029</c:v>
                </c:pt>
                <c:pt idx="236">
                  <c:v>100.00728690000012</c:v>
                </c:pt>
                <c:pt idx="237">
                  <c:v>99.832403979999981</c:v>
                </c:pt>
                <c:pt idx="238">
                  <c:v>99.408432549999958</c:v>
                </c:pt>
                <c:pt idx="239">
                  <c:v>99.511343600000458</c:v>
                </c:pt>
                <c:pt idx="240">
                  <c:v>99.966726949999995</c:v>
                </c:pt>
                <c:pt idx="241">
                  <c:v>100.111178</c:v>
                </c:pt>
                <c:pt idx="242">
                  <c:v>99.654659249999995</c:v>
                </c:pt>
                <c:pt idx="243">
                  <c:v>99.214129640000849</c:v>
                </c:pt>
                <c:pt idx="244">
                  <c:v>99.277086169999919</c:v>
                </c:pt>
                <c:pt idx="245">
                  <c:v>99.202044839999758</c:v>
                </c:pt>
                <c:pt idx="246">
                  <c:v>99.503525170000003</c:v>
                </c:pt>
                <c:pt idx="247">
                  <c:v>99.074027700000002</c:v>
                </c:pt>
                <c:pt idx="248">
                  <c:v>98.762579129999978</c:v>
                </c:pt>
                <c:pt idx="249">
                  <c:v>98.585947099999615</c:v>
                </c:pt>
                <c:pt idx="250">
                  <c:v>99.099948009999949</c:v>
                </c:pt>
                <c:pt idx="251">
                  <c:v>99.060771729999658</c:v>
                </c:pt>
                <c:pt idx="252">
                  <c:v>99.253983739999981</c:v>
                </c:pt>
                <c:pt idx="253">
                  <c:v>99.236226000000414</c:v>
                </c:pt>
                <c:pt idx="254">
                  <c:v>99.043319460000447</c:v>
                </c:pt>
                <c:pt idx="255">
                  <c:v>99.119860189999983</c:v>
                </c:pt>
                <c:pt idx="256">
                  <c:v>99.236985450000006</c:v>
                </c:pt>
                <c:pt idx="257">
                  <c:v>98.876151209999989</c:v>
                </c:pt>
                <c:pt idx="258">
                  <c:v>99.318341579999455</c:v>
                </c:pt>
                <c:pt idx="259">
                  <c:v>99.539976529999919</c:v>
                </c:pt>
                <c:pt idx="260">
                  <c:v>100</c:v>
                </c:pt>
                <c:pt idx="261">
                  <c:v>99.921840000000003</c:v>
                </c:pt>
                <c:pt idx="262">
                  <c:v>99.905031149999758</c:v>
                </c:pt>
                <c:pt idx="263">
                  <c:v>99.216586579999998</c:v>
                </c:pt>
                <c:pt idx="264">
                  <c:v>99.188054859999397</c:v>
                </c:pt>
                <c:pt idx="265">
                  <c:v>99.395076199999366</c:v>
                </c:pt>
                <c:pt idx="266">
                  <c:v>99.412280499999994</c:v>
                </c:pt>
                <c:pt idx="267">
                  <c:v>99.235905220000006</c:v>
                </c:pt>
                <c:pt idx="268">
                  <c:v>99.376157309999527</c:v>
                </c:pt>
                <c:pt idx="269">
                  <c:v>99.948288700000006</c:v>
                </c:pt>
                <c:pt idx="270">
                  <c:v>99.971314789999994</c:v>
                </c:pt>
                <c:pt idx="271">
                  <c:v>99.865379189999658</c:v>
                </c:pt>
                <c:pt idx="272">
                  <c:v>99.887957749999998</c:v>
                </c:pt>
                <c:pt idx="273">
                  <c:v>100.1602833</c:v>
                </c:pt>
                <c:pt idx="274">
                  <c:v>99.686896739999426</c:v>
                </c:pt>
                <c:pt idx="275">
                  <c:v>100.0833944</c:v>
                </c:pt>
                <c:pt idx="276">
                  <c:v>100.27329060000002</c:v>
                </c:pt>
                <c:pt idx="277">
                  <c:v>100.43423430000037</c:v>
                </c:pt>
                <c:pt idx="278">
                  <c:v>100.22973509999963</c:v>
                </c:pt>
                <c:pt idx="279">
                  <c:v>100.42086420000012</c:v>
                </c:pt>
                <c:pt idx="280">
                  <c:v>100.33297179999961</c:v>
                </c:pt>
                <c:pt idx="281">
                  <c:v>100.42715339999999</c:v>
                </c:pt>
                <c:pt idx="282">
                  <c:v>100.36846679999998</c:v>
                </c:pt>
                <c:pt idx="283">
                  <c:v>100.2555141</c:v>
                </c:pt>
                <c:pt idx="284">
                  <c:v>99.844602850000001</c:v>
                </c:pt>
                <c:pt idx="285">
                  <c:v>99.467528720000487</c:v>
                </c:pt>
                <c:pt idx="286">
                  <c:v>99.480339149999978</c:v>
                </c:pt>
                <c:pt idx="287">
                  <c:v>99.39166934000049</c:v>
                </c:pt>
                <c:pt idx="288">
                  <c:v>99.55633349999998</c:v>
                </c:pt>
                <c:pt idx="289">
                  <c:v>99.22789118</c:v>
                </c:pt>
                <c:pt idx="290">
                  <c:v>99.46399203999998</c:v>
                </c:pt>
                <c:pt idx="291">
                  <c:v>99.520459740000007</c:v>
                </c:pt>
                <c:pt idx="292">
                  <c:v>99.684586889999949</c:v>
                </c:pt>
                <c:pt idx="293">
                  <c:v>99.699810720000002</c:v>
                </c:pt>
                <c:pt idx="294">
                  <c:v>100.0738934</c:v>
                </c:pt>
                <c:pt idx="295">
                  <c:v>100.06293029999998</c:v>
                </c:pt>
                <c:pt idx="296">
                  <c:v>100.1525396</c:v>
                </c:pt>
                <c:pt idx="297">
                  <c:v>100.44503109999998</c:v>
                </c:pt>
                <c:pt idx="298">
                  <c:v>100.58917879999963</c:v>
                </c:pt>
                <c:pt idx="299">
                  <c:v>100.79923719999998</c:v>
                </c:pt>
                <c:pt idx="300">
                  <c:v>100.77528629999998</c:v>
                </c:pt>
                <c:pt idx="301">
                  <c:v>100.99455410000037</c:v>
                </c:pt>
                <c:pt idx="302">
                  <c:v>101.033835</c:v>
                </c:pt>
                <c:pt idx="303">
                  <c:v>100.9776581</c:v>
                </c:pt>
                <c:pt idx="304">
                  <c:v>100.66668230000001</c:v>
                </c:pt>
                <c:pt idx="305">
                  <c:v>101.0933218</c:v>
                </c:pt>
                <c:pt idx="306">
                  <c:v>101.171104</c:v>
                </c:pt>
                <c:pt idx="307">
                  <c:v>100.83696209999998</c:v>
                </c:pt>
                <c:pt idx="308">
                  <c:v>101.12134349999998</c:v>
                </c:pt>
                <c:pt idx="309">
                  <c:v>101.1349342</c:v>
                </c:pt>
                <c:pt idx="310">
                  <c:v>101.23105390000057</c:v>
                </c:pt>
                <c:pt idx="311">
                  <c:v>101.5944329</c:v>
                </c:pt>
                <c:pt idx="312">
                  <c:v>101.61521810000001</c:v>
                </c:pt>
                <c:pt idx="313">
                  <c:v>101.8039054</c:v>
                </c:pt>
                <c:pt idx="314">
                  <c:v>101.76203750000001</c:v>
                </c:pt>
                <c:pt idx="315">
                  <c:v>101.95076229999998</c:v>
                </c:pt>
                <c:pt idx="316">
                  <c:v>101.8193926</c:v>
                </c:pt>
                <c:pt idx="317">
                  <c:v>101.73134330000002</c:v>
                </c:pt>
                <c:pt idx="318">
                  <c:v>101.6324564</c:v>
                </c:pt>
                <c:pt idx="319">
                  <c:v>101.71311900000057</c:v>
                </c:pt>
                <c:pt idx="320">
                  <c:v>101.53082259999998</c:v>
                </c:pt>
                <c:pt idx="321">
                  <c:v>101.46283960000002</c:v>
                </c:pt>
                <c:pt idx="322">
                  <c:v>101.29614940000044</c:v>
                </c:pt>
                <c:pt idx="323">
                  <c:v>101.48699740000002</c:v>
                </c:pt>
                <c:pt idx="324">
                  <c:v>101.67010839999936</c:v>
                </c:pt>
              </c:numCache>
            </c:numRef>
          </c:val>
        </c:ser>
        <c:marker val="1"/>
        <c:axId val="176779648"/>
        <c:axId val="176781184"/>
      </c:lineChart>
      <c:dateAx>
        <c:axId val="176772224"/>
        <c:scaling>
          <c:orientation val="minMax"/>
          <c:max val="40634"/>
          <c:min val="40179"/>
        </c:scaling>
        <c:axPos val="b"/>
        <c:numFmt formatCode="[$-414]mmm\.\ yy;@" sourceLinked="0"/>
        <c:majorTickMark val="in"/>
        <c:tickLblPos val="nextTo"/>
        <c:spPr>
          <a:ln w="17899">
            <a:solidFill>
              <a:srgbClr val="676767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76773760"/>
        <c:crossesAt val="40"/>
        <c:lblOffset val="100"/>
        <c:baseTimeUnit val="days"/>
        <c:majorUnit val="3"/>
        <c:majorTimeUnit val="months"/>
        <c:minorUnit val="3"/>
        <c:minorTimeUnit val="months"/>
      </c:dateAx>
      <c:valAx>
        <c:axId val="176773760"/>
        <c:scaling>
          <c:orientation val="minMax"/>
          <c:max val="105"/>
          <c:min val="90"/>
        </c:scaling>
        <c:axPos val="l"/>
        <c:numFmt formatCode="General" sourceLinked="0"/>
        <c:majorTickMark val="in"/>
        <c:tickLblPos val="nextTo"/>
        <c:spPr>
          <a:ln w="17899">
            <a:solidFill>
              <a:srgbClr val="676767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76772224"/>
        <c:crossesAt val="25569"/>
        <c:crossBetween val="between"/>
        <c:majorUnit val="5"/>
        <c:minorUnit val="5"/>
      </c:valAx>
      <c:dateAx>
        <c:axId val="176779648"/>
        <c:scaling>
          <c:orientation val="minMax"/>
        </c:scaling>
        <c:delete val="1"/>
        <c:axPos val="b"/>
        <c:numFmt formatCode="dd/mm/yyyy" sourceLinked="1"/>
        <c:tickLblPos val="none"/>
        <c:crossAx val="176781184"/>
        <c:crossesAt val="40"/>
        <c:auto val="1"/>
        <c:lblOffset val="100"/>
        <c:baseTimeUnit val="days"/>
      </c:dateAx>
      <c:valAx>
        <c:axId val="176781184"/>
        <c:scaling>
          <c:orientation val="minMax"/>
          <c:max val="105"/>
          <c:min val="90"/>
        </c:scaling>
        <c:axPos val="r"/>
        <c:numFmt formatCode="General" sourceLinked="0"/>
        <c:majorTickMark val="in"/>
        <c:tickLblPos val="nextTo"/>
        <c:spPr>
          <a:ln w="17899">
            <a:solidFill>
              <a:srgbClr val="676767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76779648"/>
        <c:crosses val="max"/>
        <c:crossBetween val="between"/>
        <c:majorUnit val="5"/>
        <c:minorUnit val="5"/>
      </c:valAx>
      <c:spPr>
        <a:noFill/>
        <a:ln w="35797">
          <a:noFill/>
        </a:ln>
      </c:spPr>
    </c:plotArea>
    <c:legend>
      <c:legendPos val="r"/>
      <c:layout>
        <c:manualLayout>
          <c:xMode val="edge"/>
          <c:yMode val="edge"/>
          <c:x val="7.0187779589115942E-2"/>
          <c:y val="2.1720810953186748E-2"/>
          <c:w val="0.37818417001286053"/>
          <c:h val="0.2874273545099913"/>
        </c:manualLayout>
      </c:layout>
      <c:spPr>
        <a:noFill/>
        <a:ln w="35797">
          <a:noFill/>
        </a:ln>
      </c:spPr>
    </c:legend>
    <c:plotVisOnly val="1"/>
    <c:dispBlanksAs val="span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+mj-lt"/>
          <a:ea typeface="Univers 45 Light"/>
          <a:cs typeface="Univers 45 Light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1265507436570428"/>
          <c:y val="5.1077769507667257E-2"/>
          <c:w val="0.84203937007874063"/>
          <c:h val="0.83005758608532143"/>
        </c:manualLayout>
      </c:layout>
      <c:lineChart>
        <c:grouping val="standard"/>
        <c:ser>
          <c:idx val="4"/>
          <c:order val="0"/>
          <c:tx>
            <c:strRef>
              <c:f>'CDS Charts'!$A$78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rgbClr val="99CCFF"/>
              </a:solidFill>
            </a:ln>
          </c:spPr>
          <c:marker>
            <c:symbol val="none"/>
          </c:marker>
          <c:cat>
            <c:numRef>
              <c:f>CDS!$A$422:$A$649</c:f>
              <c:numCache>
                <c:formatCode>d/m/yyyy;@</c:formatCode>
                <c:ptCount val="228"/>
                <c:pt idx="0">
                  <c:v>39080</c:v>
                </c:pt>
                <c:pt idx="1">
                  <c:v>39087</c:v>
                </c:pt>
                <c:pt idx="2">
                  <c:v>39094</c:v>
                </c:pt>
                <c:pt idx="3">
                  <c:v>39101</c:v>
                </c:pt>
                <c:pt idx="4">
                  <c:v>39108</c:v>
                </c:pt>
                <c:pt idx="5">
                  <c:v>39115</c:v>
                </c:pt>
                <c:pt idx="6">
                  <c:v>39122</c:v>
                </c:pt>
                <c:pt idx="7">
                  <c:v>39129</c:v>
                </c:pt>
                <c:pt idx="8">
                  <c:v>39136</c:v>
                </c:pt>
                <c:pt idx="9">
                  <c:v>39143</c:v>
                </c:pt>
                <c:pt idx="10">
                  <c:v>39150</c:v>
                </c:pt>
                <c:pt idx="11">
                  <c:v>39157</c:v>
                </c:pt>
                <c:pt idx="12">
                  <c:v>39164</c:v>
                </c:pt>
                <c:pt idx="13">
                  <c:v>39171</c:v>
                </c:pt>
                <c:pt idx="14">
                  <c:v>39178</c:v>
                </c:pt>
                <c:pt idx="15">
                  <c:v>39185</c:v>
                </c:pt>
                <c:pt idx="16">
                  <c:v>39192</c:v>
                </c:pt>
                <c:pt idx="17">
                  <c:v>39199</c:v>
                </c:pt>
                <c:pt idx="18">
                  <c:v>39206</c:v>
                </c:pt>
                <c:pt idx="19">
                  <c:v>39213</c:v>
                </c:pt>
                <c:pt idx="20">
                  <c:v>39220</c:v>
                </c:pt>
                <c:pt idx="21">
                  <c:v>39227</c:v>
                </c:pt>
                <c:pt idx="22">
                  <c:v>39234</c:v>
                </c:pt>
                <c:pt idx="23">
                  <c:v>39241</c:v>
                </c:pt>
                <c:pt idx="24">
                  <c:v>39248</c:v>
                </c:pt>
                <c:pt idx="25">
                  <c:v>39255</c:v>
                </c:pt>
                <c:pt idx="26">
                  <c:v>39262</c:v>
                </c:pt>
                <c:pt idx="27">
                  <c:v>39269</c:v>
                </c:pt>
                <c:pt idx="28">
                  <c:v>39276</c:v>
                </c:pt>
                <c:pt idx="29">
                  <c:v>39283</c:v>
                </c:pt>
                <c:pt idx="30">
                  <c:v>39290</c:v>
                </c:pt>
                <c:pt idx="31">
                  <c:v>39297</c:v>
                </c:pt>
                <c:pt idx="32">
                  <c:v>39304</c:v>
                </c:pt>
                <c:pt idx="33">
                  <c:v>39311</c:v>
                </c:pt>
                <c:pt idx="34">
                  <c:v>39318</c:v>
                </c:pt>
                <c:pt idx="35">
                  <c:v>39325</c:v>
                </c:pt>
                <c:pt idx="36">
                  <c:v>39332</c:v>
                </c:pt>
                <c:pt idx="37">
                  <c:v>39339</c:v>
                </c:pt>
                <c:pt idx="38">
                  <c:v>39346</c:v>
                </c:pt>
                <c:pt idx="39">
                  <c:v>39353</c:v>
                </c:pt>
                <c:pt idx="40">
                  <c:v>39360</c:v>
                </c:pt>
                <c:pt idx="41">
                  <c:v>39367</c:v>
                </c:pt>
                <c:pt idx="42">
                  <c:v>39374</c:v>
                </c:pt>
                <c:pt idx="43">
                  <c:v>39381</c:v>
                </c:pt>
                <c:pt idx="44">
                  <c:v>39388</c:v>
                </c:pt>
                <c:pt idx="45">
                  <c:v>39395</c:v>
                </c:pt>
                <c:pt idx="46">
                  <c:v>39402</c:v>
                </c:pt>
                <c:pt idx="47">
                  <c:v>39409</c:v>
                </c:pt>
                <c:pt idx="48">
                  <c:v>39416</c:v>
                </c:pt>
                <c:pt idx="49">
                  <c:v>39423</c:v>
                </c:pt>
                <c:pt idx="50">
                  <c:v>39430</c:v>
                </c:pt>
                <c:pt idx="51">
                  <c:v>39437</c:v>
                </c:pt>
                <c:pt idx="52">
                  <c:v>39444</c:v>
                </c:pt>
                <c:pt idx="53">
                  <c:v>39451</c:v>
                </c:pt>
                <c:pt idx="54">
                  <c:v>39458</c:v>
                </c:pt>
                <c:pt idx="55">
                  <c:v>39465</c:v>
                </c:pt>
                <c:pt idx="56">
                  <c:v>39472</c:v>
                </c:pt>
                <c:pt idx="57">
                  <c:v>39479</c:v>
                </c:pt>
                <c:pt idx="58">
                  <c:v>39486</c:v>
                </c:pt>
                <c:pt idx="59">
                  <c:v>39493</c:v>
                </c:pt>
                <c:pt idx="60">
                  <c:v>39500</c:v>
                </c:pt>
                <c:pt idx="61">
                  <c:v>39507</c:v>
                </c:pt>
                <c:pt idx="62">
                  <c:v>39514</c:v>
                </c:pt>
                <c:pt idx="63">
                  <c:v>39521</c:v>
                </c:pt>
                <c:pt idx="64">
                  <c:v>39528</c:v>
                </c:pt>
                <c:pt idx="65">
                  <c:v>39535</c:v>
                </c:pt>
                <c:pt idx="66">
                  <c:v>39542</c:v>
                </c:pt>
                <c:pt idx="67">
                  <c:v>39549</c:v>
                </c:pt>
                <c:pt idx="68">
                  <c:v>39556</c:v>
                </c:pt>
                <c:pt idx="69">
                  <c:v>39563</c:v>
                </c:pt>
                <c:pt idx="70">
                  <c:v>39570</c:v>
                </c:pt>
                <c:pt idx="71">
                  <c:v>39577</c:v>
                </c:pt>
                <c:pt idx="72">
                  <c:v>39584</c:v>
                </c:pt>
                <c:pt idx="73">
                  <c:v>39591</c:v>
                </c:pt>
                <c:pt idx="74">
                  <c:v>39598</c:v>
                </c:pt>
                <c:pt idx="75">
                  <c:v>39605</c:v>
                </c:pt>
                <c:pt idx="76">
                  <c:v>39612</c:v>
                </c:pt>
                <c:pt idx="77">
                  <c:v>39619</c:v>
                </c:pt>
                <c:pt idx="78">
                  <c:v>39626</c:v>
                </c:pt>
                <c:pt idx="79">
                  <c:v>39633</c:v>
                </c:pt>
                <c:pt idx="80">
                  <c:v>39640</c:v>
                </c:pt>
                <c:pt idx="81">
                  <c:v>39647</c:v>
                </c:pt>
                <c:pt idx="82">
                  <c:v>39654</c:v>
                </c:pt>
                <c:pt idx="83">
                  <c:v>39661</c:v>
                </c:pt>
                <c:pt idx="84">
                  <c:v>39668</c:v>
                </c:pt>
                <c:pt idx="85">
                  <c:v>39675</c:v>
                </c:pt>
                <c:pt idx="86">
                  <c:v>39682</c:v>
                </c:pt>
                <c:pt idx="87">
                  <c:v>39689</c:v>
                </c:pt>
                <c:pt idx="88">
                  <c:v>39696</c:v>
                </c:pt>
                <c:pt idx="89">
                  <c:v>39703</c:v>
                </c:pt>
                <c:pt idx="90">
                  <c:v>39710</c:v>
                </c:pt>
                <c:pt idx="91">
                  <c:v>39717</c:v>
                </c:pt>
                <c:pt idx="92">
                  <c:v>39724</c:v>
                </c:pt>
                <c:pt idx="93">
                  <c:v>39731</c:v>
                </c:pt>
                <c:pt idx="94">
                  <c:v>39738</c:v>
                </c:pt>
                <c:pt idx="95">
                  <c:v>39745</c:v>
                </c:pt>
                <c:pt idx="96">
                  <c:v>39752</c:v>
                </c:pt>
                <c:pt idx="97">
                  <c:v>39759</c:v>
                </c:pt>
                <c:pt idx="98">
                  <c:v>39766</c:v>
                </c:pt>
                <c:pt idx="99">
                  <c:v>39773</c:v>
                </c:pt>
                <c:pt idx="100">
                  <c:v>39780</c:v>
                </c:pt>
                <c:pt idx="101">
                  <c:v>39787</c:v>
                </c:pt>
                <c:pt idx="102">
                  <c:v>39794</c:v>
                </c:pt>
                <c:pt idx="103">
                  <c:v>39801</c:v>
                </c:pt>
                <c:pt idx="104">
                  <c:v>39808</c:v>
                </c:pt>
                <c:pt idx="105">
                  <c:v>39815</c:v>
                </c:pt>
                <c:pt idx="106">
                  <c:v>39822</c:v>
                </c:pt>
                <c:pt idx="107">
                  <c:v>39829</c:v>
                </c:pt>
                <c:pt idx="108">
                  <c:v>39836</c:v>
                </c:pt>
                <c:pt idx="109">
                  <c:v>39843</c:v>
                </c:pt>
                <c:pt idx="110">
                  <c:v>39850</c:v>
                </c:pt>
                <c:pt idx="111">
                  <c:v>39857</c:v>
                </c:pt>
                <c:pt idx="112">
                  <c:v>39864</c:v>
                </c:pt>
                <c:pt idx="113">
                  <c:v>39871</c:v>
                </c:pt>
                <c:pt idx="114">
                  <c:v>39878</c:v>
                </c:pt>
                <c:pt idx="115">
                  <c:v>39885</c:v>
                </c:pt>
                <c:pt idx="116">
                  <c:v>39892</c:v>
                </c:pt>
                <c:pt idx="117">
                  <c:v>39899</c:v>
                </c:pt>
                <c:pt idx="118">
                  <c:v>39906</c:v>
                </c:pt>
                <c:pt idx="119">
                  <c:v>39913</c:v>
                </c:pt>
                <c:pt idx="120">
                  <c:v>39920</c:v>
                </c:pt>
                <c:pt idx="121">
                  <c:v>39927</c:v>
                </c:pt>
                <c:pt idx="122">
                  <c:v>39934</c:v>
                </c:pt>
                <c:pt idx="123">
                  <c:v>39941</c:v>
                </c:pt>
                <c:pt idx="124">
                  <c:v>39948</c:v>
                </c:pt>
                <c:pt idx="125">
                  <c:v>39955</c:v>
                </c:pt>
                <c:pt idx="126">
                  <c:v>39962</c:v>
                </c:pt>
                <c:pt idx="127">
                  <c:v>39969</c:v>
                </c:pt>
                <c:pt idx="128">
                  <c:v>39976</c:v>
                </c:pt>
                <c:pt idx="129">
                  <c:v>39983</c:v>
                </c:pt>
                <c:pt idx="130">
                  <c:v>39990</c:v>
                </c:pt>
                <c:pt idx="131">
                  <c:v>39997</c:v>
                </c:pt>
                <c:pt idx="132">
                  <c:v>40004</c:v>
                </c:pt>
                <c:pt idx="133">
                  <c:v>40011</c:v>
                </c:pt>
                <c:pt idx="134">
                  <c:v>40018</c:v>
                </c:pt>
                <c:pt idx="135">
                  <c:v>40025</c:v>
                </c:pt>
                <c:pt idx="136">
                  <c:v>40032</c:v>
                </c:pt>
                <c:pt idx="137">
                  <c:v>40039</c:v>
                </c:pt>
                <c:pt idx="138">
                  <c:v>40046</c:v>
                </c:pt>
                <c:pt idx="139">
                  <c:v>40053</c:v>
                </c:pt>
                <c:pt idx="140">
                  <c:v>40060</c:v>
                </c:pt>
                <c:pt idx="141">
                  <c:v>40067</c:v>
                </c:pt>
                <c:pt idx="142">
                  <c:v>40074</c:v>
                </c:pt>
                <c:pt idx="143">
                  <c:v>40081</c:v>
                </c:pt>
                <c:pt idx="144">
                  <c:v>40088</c:v>
                </c:pt>
                <c:pt idx="145">
                  <c:v>40095</c:v>
                </c:pt>
                <c:pt idx="146">
                  <c:v>40102</c:v>
                </c:pt>
                <c:pt idx="147">
                  <c:v>40109</c:v>
                </c:pt>
                <c:pt idx="148">
                  <c:v>40116</c:v>
                </c:pt>
                <c:pt idx="149">
                  <c:v>40123</c:v>
                </c:pt>
                <c:pt idx="150">
                  <c:v>40130</c:v>
                </c:pt>
                <c:pt idx="151">
                  <c:v>40137</c:v>
                </c:pt>
                <c:pt idx="152">
                  <c:v>40144</c:v>
                </c:pt>
                <c:pt idx="153">
                  <c:v>40151</c:v>
                </c:pt>
                <c:pt idx="154">
                  <c:v>40158</c:v>
                </c:pt>
                <c:pt idx="155">
                  <c:v>40165</c:v>
                </c:pt>
                <c:pt idx="156">
                  <c:v>40172</c:v>
                </c:pt>
                <c:pt idx="157">
                  <c:v>40179</c:v>
                </c:pt>
                <c:pt idx="158">
                  <c:v>40186</c:v>
                </c:pt>
                <c:pt idx="159">
                  <c:v>40193</c:v>
                </c:pt>
                <c:pt idx="160">
                  <c:v>40200</c:v>
                </c:pt>
                <c:pt idx="161">
                  <c:v>40207</c:v>
                </c:pt>
                <c:pt idx="162">
                  <c:v>40214</c:v>
                </c:pt>
                <c:pt idx="163">
                  <c:v>40221</c:v>
                </c:pt>
                <c:pt idx="164">
                  <c:v>40228</c:v>
                </c:pt>
                <c:pt idx="165">
                  <c:v>40235</c:v>
                </c:pt>
                <c:pt idx="166">
                  <c:v>40242</c:v>
                </c:pt>
                <c:pt idx="167">
                  <c:v>40249</c:v>
                </c:pt>
                <c:pt idx="168">
                  <c:v>40256</c:v>
                </c:pt>
                <c:pt idx="169">
                  <c:v>40263</c:v>
                </c:pt>
                <c:pt idx="170">
                  <c:v>40270</c:v>
                </c:pt>
                <c:pt idx="171">
                  <c:v>40277</c:v>
                </c:pt>
                <c:pt idx="172">
                  <c:v>40284</c:v>
                </c:pt>
                <c:pt idx="173">
                  <c:v>40291</c:v>
                </c:pt>
                <c:pt idx="174">
                  <c:v>40298</c:v>
                </c:pt>
                <c:pt idx="175">
                  <c:v>40305</c:v>
                </c:pt>
                <c:pt idx="176">
                  <c:v>40312</c:v>
                </c:pt>
                <c:pt idx="177">
                  <c:v>40319</c:v>
                </c:pt>
                <c:pt idx="178">
                  <c:v>40326</c:v>
                </c:pt>
                <c:pt idx="179">
                  <c:v>40333</c:v>
                </c:pt>
                <c:pt idx="180">
                  <c:v>40340</c:v>
                </c:pt>
                <c:pt idx="181">
                  <c:v>40347</c:v>
                </c:pt>
                <c:pt idx="182">
                  <c:v>40354</c:v>
                </c:pt>
                <c:pt idx="183">
                  <c:v>40361</c:v>
                </c:pt>
                <c:pt idx="184">
                  <c:v>40368</c:v>
                </c:pt>
                <c:pt idx="185">
                  <c:v>40375</c:v>
                </c:pt>
                <c:pt idx="186">
                  <c:v>40382</c:v>
                </c:pt>
                <c:pt idx="187">
                  <c:v>40389</c:v>
                </c:pt>
                <c:pt idx="188" formatCode="dd/mm/yyyy">
                  <c:v>40396</c:v>
                </c:pt>
                <c:pt idx="189" formatCode="dd/mm/yyyy">
                  <c:v>40403</c:v>
                </c:pt>
                <c:pt idx="190" formatCode="dd/mm/yyyy">
                  <c:v>40410</c:v>
                </c:pt>
                <c:pt idx="191" formatCode="dd/mm/yyyy">
                  <c:v>40417</c:v>
                </c:pt>
                <c:pt idx="192" formatCode="dd/mm/yyyy">
                  <c:v>40424</c:v>
                </c:pt>
                <c:pt idx="193" formatCode="dd/mm/yyyy">
                  <c:v>40431</c:v>
                </c:pt>
                <c:pt idx="194" formatCode="dd/mm/yyyy">
                  <c:v>40438</c:v>
                </c:pt>
                <c:pt idx="195" formatCode="dd/mm/yyyy">
                  <c:v>40445</c:v>
                </c:pt>
                <c:pt idx="196" formatCode="dd/mm/yyyy">
                  <c:v>40452</c:v>
                </c:pt>
                <c:pt idx="197" formatCode="dd/mm/yyyy">
                  <c:v>40459</c:v>
                </c:pt>
                <c:pt idx="198" formatCode="dd/mm/yyyy">
                  <c:v>40466</c:v>
                </c:pt>
                <c:pt idx="199" formatCode="dd/mm/yyyy">
                  <c:v>40473</c:v>
                </c:pt>
                <c:pt idx="200" formatCode="dd/mm/yyyy">
                  <c:v>40480</c:v>
                </c:pt>
                <c:pt idx="201" formatCode="dd/mm/yyyy">
                  <c:v>40487</c:v>
                </c:pt>
                <c:pt idx="202" formatCode="dd/mm/yyyy">
                  <c:v>40494</c:v>
                </c:pt>
                <c:pt idx="203" formatCode="dd/mm/yyyy">
                  <c:v>40501</c:v>
                </c:pt>
                <c:pt idx="204" formatCode="dd/mm/yyyy">
                  <c:v>40508</c:v>
                </c:pt>
                <c:pt idx="205" formatCode="dd/mm/yyyy">
                  <c:v>40515</c:v>
                </c:pt>
                <c:pt idx="206" formatCode="dd/mm/yyyy">
                  <c:v>40522</c:v>
                </c:pt>
                <c:pt idx="207" formatCode="dd/mm/yyyy">
                  <c:v>40529</c:v>
                </c:pt>
                <c:pt idx="208" formatCode="dd/mm/yyyy">
                  <c:v>40536</c:v>
                </c:pt>
                <c:pt idx="209" formatCode="dd/mm/yyyy">
                  <c:v>40543</c:v>
                </c:pt>
                <c:pt idx="210" formatCode="dd/mm/yyyy">
                  <c:v>40550</c:v>
                </c:pt>
                <c:pt idx="211" formatCode="dd/mm/yyyy">
                  <c:v>40557</c:v>
                </c:pt>
                <c:pt idx="212" formatCode="dd/mm/yyyy">
                  <c:v>40564</c:v>
                </c:pt>
                <c:pt idx="213" formatCode="dd/mm/yyyy">
                  <c:v>40571</c:v>
                </c:pt>
                <c:pt idx="214" formatCode="dd/mm/yyyy">
                  <c:v>40578</c:v>
                </c:pt>
                <c:pt idx="215" formatCode="dd/mm/yyyy">
                  <c:v>40585</c:v>
                </c:pt>
                <c:pt idx="216" formatCode="dd/mm/yyyy">
                  <c:v>40592</c:v>
                </c:pt>
                <c:pt idx="217" formatCode="dd/mm/yyyy">
                  <c:v>40599</c:v>
                </c:pt>
                <c:pt idx="218" formatCode="dd/mm/yyyy">
                  <c:v>40606</c:v>
                </c:pt>
                <c:pt idx="219" formatCode="dd/mm/yyyy">
                  <c:v>40613</c:v>
                </c:pt>
                <c:pt idx="220" formatCode="dd/mm/yyyy">
                  <c:v>40620</c:v>
                </c:pt>
                <c:pt idx="221" formatCode="dd/mm/yyyy">
                  <c:v>40627</c:v>
                </c:pt>
                <c:pt idx="222" formatCode="dd/mm/yyyy">
                  <c:v>40634</c:v>
                </c:pt>
                <c:pt idx="223" formatCode="dd/mm/yyyy">
                  <c:v>40641</c:v>
                </c:pt>
                <c:pt idx="224" formatCode="dd/mm/yyyy">
                  <c:v>40648</c:v>
                </c:pt>
                <c:pt idx="225" formatCode="dd/mm/yyyy">
                  <c:v>40655</c:v>
                </c:pt>
                <c:pt idx="226" formatCode="dd/mm/yyyy">
                  <c:v>40662</c:v>
                </c:pt>
                <c:pt idx="227" formatCode="dd/mm/yyyy">
                  <c:v>40669</c:v>
                </c:pt>
              </c:numCache>
            </c:numRef>
          </c:cat>
          <c:val>
            <c:numRef>
              <c:f>CDS!$Q$422:$Q$649</c:f>
              <c:numCache>
                <c:formatCode>General</c:formatCode>
                <c:ptCount val="228"/>
                <c:pt idx="0">
                  <c:v>4.8330000000000002</c:v>
                </c:pt>
                <c:pt idx="1">
                  <c:v>4.75</c:v>
                </c:pt>
                <c:pt idx="2">
                  <c:v>4.875</c:v>
                </c:pt>
                <c:pt idx="3">
                  <c:v>5.375</c:v>
                </c:pt>
                <c:pt idx="4">
                  <c:v>5.375</c:v>
                </c:pt>
                <c:pt idx="5">
                  <c:v>4.9180000000000001</c:v>
                </c:pt>
                <c:pt idx="6">
                  <c:v>4.8269999999999955</c:v>
                </c:pt>
                <c:pt idx="7">
                  <c:v>5.17</c:v>
                </c:pt>
                <c:pt idx="8">
                  <c:v>4.9530000000000003</c:v>
                </c:pt>
                <c:pt idx="9">
                  <c:v>4.085</c:v>
                </c:pt>
                <c:pt idx="10">
                  <c:v>4.2089999999999996</c:v>
                </c:pt>
                <c:pt idx="11">
                  <c:v>4.9859999999999998</c:v>
                </c:pt>
                <c:pt idx="12">
                  <c:v>4.875</c:v>
                </c:pt>
                <c:pt idx="13">
                  <c:v>4.3710000000000004</c:v>
                </c:pt>
                <c:pt idx="14">
                  <c:v>5.5</c:v>
                </c:pt>
                <c:pt idx="15">
                  <c:v>4.75</c:v>
                </c:pt>
                <c:pt idx="16">
                  <c:v>4.45</c:v>
                </c:pt>
                <c:pt idx="17">
                  <c:v>4.3129999999999855</c:v>
                </c:pt>
                <c:pt idx="18">
                  <c:v>4.3380000000000001</c:v>
                </c:pt>
                <c:pt idx="19">
                  <c:v>4.0659999999999945</c:v>
                </c:pt>
                <c:pt idx="20">
                  <c:v>4.1370000000000005</c:v>
                </c:pt>
                <c:pt idx="21">
                  <c:v>4.1370000000000005</c:v>
                </c:pt>
                <c:pt idx="22">
                  <c:v>4.0730000000000004</c:v>
                </c:pt>
                <c:pt idx="23">
                  <c:v>4.1119999999999965</c:v>
                </c:pt>
                <c:pt idx="24">
                  <c:v>4.1119999999999965</c:v>
                </c:pt>
                <c:pt idx="25">
                  <c:v>4.1619999999999955</c:v>
                </c:pt>
                <c:pt idx="26">
                  <c:v>4.1879999999999855</c:v>
                </c:pt>
                <c:pt idx="27">
                  <c:v>4.1879999999999855</c:v>
                </c:pt>
                <c:pt idx="28">
                  <c:v>4.6259999999999764</c:v>
                </c:pt>
                <c:pt idx="29">
                  <c:v>4.7370000000000001</c:v>
                </c:pt>
                <c:pt idx="30">
                  <c:v>6.1439999999999975</c:v>
                </c:pt>
                <c:pt idx="31">
                  <c:v>6.1939999999999955</c:v>
                </c:pt>
                <c:pt idx="32">
                  <c:v>6.4169999999999998</c:v>
                </c:pt>
                <c:pt idx="33">
                  <c:v>7.3979999999999855</c:v>
                </c:pt>
                <c:pt idx="34">
                  <c:v>7.5030000000000001</c:v>
                </c:pt>
                <c:pt idx="35">
                  <c:v>8.2009999999999987</c:v>
                </c:pt>
                <c:pt idx="36">
                  <c:v>8.9850000000000048</c:v>
                </c:pt>
                <c:pt idx="37">
                  <c:v>8.9170000000000016</c:v>
                </c:pt>
                <c:pt idx="38">
                  <c:v>8.75</c:v>
                </c:pt>
                <c:pt idx="39">
                  <c:v>8.5680000000000014</c:v>
                </c:pt>
                <c:pt idx="40">
                  <c:v>8.266</c:v>
                </c:pt>
                <c:pt idx="41">
                  <c:v>8.6630000000000003</c:v>
                </c:pt>
                <c:pt idx="42">
                  <c:v>7.8049999999999855</c:v>
                </c:pt>
                <c:pt idx="43">
                  <c:v>8.2000000000000011</c:v>
                </c:pt>
                <c:pt idx="44">
                  <c:v>8.6850000000000005</c:v>
                </c:pt>
                <c:pt idx="45">
                  <c:v>8.0350000000000001</c:v>
                </c:pt>
                <c:pt idx="46">
                  <c:v>8.4980000000000011</c:v>
                </c:pt>
                <c:pt idx="47">
                  <c:v>11.230999999999998</c:v>
                </c:pt>
                <c:pt idx="48">
                  <c:v>13.436</c:v>
                </c:pt>
                <c:pt idx="49">
                  <c:v>16.16</c:v>
                </c:pt>
                <c:pt idx="50">
                  <c:v>17.664999999999999</c:v>
                </c:pt>
                <c:pt idx="51">
                  <c:v>19.233000000000001</c:v>
                </c:pt>
                <c:pt idx="52">
                  <c:v>19.170000000000005</c:v>
                </c:pt>
                <c:pt idx="53">
                  <c:v>20.830000000000005</c:v>
                </c:pt>
                <c:pt idx="54">
                  <c:v>28.667000000000005</c:v>
                </c:pt>
                <c:pt idx="55">
                  <c:v>31.940999999999903</c:v>
                </c:pt>
                <c:pt idx="56">
                  <c:v>30.667000000000005</c:v>
                </c:pt>
                <c:pt idx="57">
                  <c:v>37.515000000000001</c:v>
                </c:pt>
                <c:pt idx="58">
                  <c:v>36</c:v>
                </c:pt>
                <c:pt idx="59">
                  <c:v>37.167000000000002</c:v>
                </c:pt>
                <c:pt idx="60">
                  <c:v>39.667000000000002</c:v>
                </c:pt>
                <c:pt idx="61">
                  <c:v>40.75</c:v>
                </c:pt>
                <c:pt idx="62">
                  <c:v>40.75</c:v>
                </c:pt>
                <c:pt idx="63">
                  <c:v>41.667000000000002</c:v>
                </c:pt>
                <c:pt idx="64">
                  <c:v>43</c:v>
                </c:pt>
                <c:pt idx="65">
                  <c:v>41</c:v>
                </c:pt>
                <c:pt idx="66">
                  <c:v>39.667000000000002</c:v>
                </c:pt>
                <c:pt idx="67">
                  <c:v>43</c:v>
                </c:pt>
                <c:pt idx="68">
                  <c:v>29.5</c:v>
                </c:pt>
                <c:pt idx="69">
                  <c:v>28.5</c:v>
                </c:pt>
                <c:pt idx="70">
                  <c:v>26.5</c:v>
                </c:pt>
                <c:pt idx="71">
                  <c:v>36</c:v>
                </c:pt>
                <c:pt idx="72">
                  <c:v>36</c:v>
                </c:pt>
                <c:pt idx="73">
                  <c:v>27.5</c:v>
                </c:pt>
                <c:pt idx="74">
                  <c:v>35</c:v>
                </c:pt>
                <c:pt idx="75">
                  <c:v>27.5</c:v>
                </c:pt>
                <c:pt idx="76">
                  <c:v>29.5</c:v>
                </c:pt>
                <c:pt idx="77">
                  <c:v>42.5</c:v>
                </c:pt>
                <c:pt idx="78">
                  <c:v>37</c:v>
                </c:pt>
                <c:pt idx="79">
                  <c:v>47.5</c:v>
                </c:pt>
                <c:pt idx="80">
                  <c:v>37</c:v>
                </c:pt>
                <c:pt idx="81">
                  <c:v>38</c:v>
                </c:pt>
                <c:pt idx="82">
                  <c:v>38</c:v>
                </c:pt>
                <c:pt idx="83">
                  <c:v>35.5</c:v>
                </c:pt>
                <c:pt idx="84">
                  <c:v>38.5</c:v>
                </c:pt>
                <c:pt idx="85">
                  <c:v>38.75</c:v>
                </c:pt>
                <c:pt idx="86">
                  <c:v>38</c:v>
                </c:pt>
                <c:pt idx="87">
                  <c:v>38.25</c:v>
                </c:pt>
                <c:pt idx="88">
                  <c:v>38.5</c:v>
                </c:pt>
                <c:pt idx="89">
                  <c:v>40.667000000000002</c:v>
                </c:pt>
                <c:pt idx="90">
                  <c:v>41.398000000000003</c:v>
                </c:pt>
                <c:pt idx="91">
                  <c:v>41.5</c:v>
                </c:pt>
                <c:pt idx="92">
                  <c:v>67.5</c:v>
                </c:pt>
                <c:pt idx="93">
                  <c:v>72</c:v>
                </c:pt>
                <c:pt idx="94">
                  <c:v>69</c:v>
                </c:pt>
                <c:pt idx="95">
                  <c:v>100</c:v>
                </c:pt>
                <c:pt idx="96">
                  <c:v>80.5</c:v>
                </c:pt>
                <c:pt idx="97">
                  <c:v>71</c:v>
                </c:pt>
                <c:pt idx="98">
                  <c:v>76</c:v>
                </c:pt>
                <c:pt idx="99">
                  <c:v>96.5</c:v>
                </c:pt>
                <c:pt idx="100">
                  <c:v>96.5</c:v>
                </c:pt>
                <c:pt idx="101">
                  <c:v>119</c:v>
                </c:pt>
                <c:pt idx="102">
                  <c:v>104</c:v>
                </c:pt>
                <c:pt idx="103">
                  <c:v>95.5</c:v>
                </c:pt>
                <c:pt idx="104">
                  <c:v>94.515000000000001</c:v>
                </c:pt>
                <c:pt idx="105">
                  <c:v>95</c:v>
                </c:pt>
                <c:pt idx="106">
                  <c:v>97.5</c:v>
                </c:pt>
                <c:pt idx="107">
                  <c:v>129.5</c:v>
                </c:pt>
                <c:pt idx="108">
                  <c:v>140.5</c:v>
                </c:pt>
                <c:pt idx="109">
                  <c:v>125</c:v>
                </c:pt>
                <c:pt idx="110">
                  <c:v>126</c:v>
                </c:pt>
                <c:pt idx="111">
                  <c:v>142.5</c:v>
                </c:pt>
                <c:pt idx="112">
                  <c:v>148</c:v>
                </c:pt>
                <c:pt idx="113">
                  <c:v>129.5</c:v>
                </c:pt>
                <c:pt idx="114">
                  <c:v>142.5</c:v>
                </c:pt>
                <c:pt idx="115">
                  <c:v>121.5</c:v>
                </c:pt>
                <c:pt idx="116">
                  <c:v>100</c:v>
                </c:pt>
                <c:pt idx="117">
                  <c:v>94</c:v>
                </c:pt>
                <c:pt idx="118">
                  <c:v>81</c:v>
                </c:pt>
                <c:pt idx="119">
                  <c:v>80.603999999999999</c:v>
                </c:pt>
                <c:pt idx="120">
                  <c:v>72</c:v>
                </c:pt>
                <c:pt idx="121">
                  <c:v>82</c:v>
                </c:pt>
                <c:pt idx="122">
                  <c:v>79</c:v>
                </c:pt>
                <c:pt idx="123">
                  <c:v>52.5</c:v>
                </c:pt>
                <c:pt idx="124">
                  <c:v>57</c:v>
                </c:pt>
                <c:pt idx="125">
                  <c:v>67</c:v>
                </c:pt>
                <c:pt idx="126">
                  <c:v>79.5</c:v>
                </c:pt>
                <c:pt idx="127">
                  <c:v>72</c:v>
                </c:pt>
                <c:pt idx="128">
                  <c:v>77</c:v>
                </c:pt>
                <c:pt idx="129">
                  <c:v>81</c:v>
                </c:pt>
                <c:pt idx="130">
                  <c:v>77</c:v>
                </c:pt>
                <c:pt idx="131">
                  <c:v>66.5</c:v>
                </c:pt>
                <c:pt idx="132">
                  <c:v>70</c:v>
                </c:pt>
                <c:pt idx="133">
                  <c:v>66.5</c:v>
                </c:pt>
                <c:pt idx="134">
                  <c:v>56.5</c:v>
                </c:pt>
                <c:pt idx="135">
                  <c:v>45</c:v>
                </c:pt>
                <c:pt idx="136">
                  <c:v>48.5</c:v>
                </c:pt>
                <c:pt idx="137">
                  <c:v>59.5</c:v>
                </c:pt>
                <c:pt idx="138">
                  <c:v>56.5</c:v>
                </c:pt>
                <c:pt idx="139">
                  <c:v>56.5</c:v>
                </c:pt>
                <c:pt idx="140">
                  <c:v>61.5</c:v>
                </c:pt>
                <c:pt idx="141">
                  <c:v>54</c:v>
                </c:pt>
                <c:pt idx="142">
                  <c:v>53</c:v>
                </c:pt>
                <c:pt idx="143">
                  <c:v>54</c:v>
                </c:pt>
                <c:pt idx="144">
                  <c:v>55</c:v>
                </c:pt>
                <c:pt idx="145">
                  <c:v>53</c:v>
                </c:pt>
                <c:pt idx="146">
                  <c:v>54</c:v>
                </c:pt>
                <c:pt idx="147">
                  <c:v>54</c:v>
                </c:pt>
                <c:pt idx="148">
                  <c:v>58</c:v>
                </c:pt>
                <c:pt idx="149">
                  <c:v>62</c:v>
                </c:pt>
                <c:pt idx="150">
                  <c:v>65</c:v>
                </c:pt>
                <c:pt idx="151">
                  <c:v>70</c:v>
                </c:pt>
                <c:pt idx="152">
                  <c:v>72</c:v>
                </c:pt>
                <c:pt idx="153">
                  <c:v>70.5</c:v>
                </c:pt>
                <c:pt idx="154">
                  <c:v>72</c:v>
                </c:pt>
                <c:pt idx="155">
                  <c:v>87.5</c:v>
                </c:pt>
                <c:pt idx="156">
                  <c:v>87.367999999999995</c:v>
                </c:pt>
                <c:pt idx="157">
                  <c:v>91.230999999999995</c:v>
                </c:pt>
                <c:pt idx="158">
                  <c:v>96</c:v>
                </c:pt>
                <c:pt idx="159">
                  <c:v>135.5</c:v>
                </c:pt>
                <c:pt idx="160">
                  <c:v>147.5</c:v>
                </c:pt>
                <c:pt idx="161">
                  <c:v>161</c:v>
                </c:pt>
                <c:pt idx="162">
                  <c:v>232</c:v>
                </c:pt>
                <c:pt idx="163">
                  <c:v>187</c:v>
                </c:pt>
                <c:pt idx="164">
                  <c:v>160.5</c:v>
                </c:pt>
                <c:pt idx="165">
                  <c:v>163.5</c:v>
                </c:pt>
                <c:pt idx="166">
                  <c:v>121.5</c:v>
                </c:pt>
                <c:pt idx="167">
                  <c:v>114</c:v>
                </c:pt>
                <c:pt idx="168">
                  <c:v>135.5</c:v>
                </c:pt>
                <c:pt idx="169">
                  <c:v>132.5</c:v>
                </c:pt>
                <c:pt idx="170">
                  <c:v>142.5</c:v>
                </c:pt>
                <c:pt idx="171">
                  <c:v>159.5</c:v>
                </c:pt>
                <c:pt idx="172">
                  <c:v>200</c:v>
                </c:pt>
                <c:pt idx="173">
                  <c:v>287.5</c:v>
                </c:pt>
                <c:pt idx="174">
                  <c:v>290</c:v>
                </c:pt>
                <c:pt idx="175">
                  <c:v>412.5</c:v>
                </c:pt>
                <c:pt idx="176">
                  <c:v>245</c:v>
                </c:pt>
                <c:pt idx="177">
                  <c:v>320.5</c:v>
                </c:pt>
                <c:pt idx="178">
                  <c:v>414</c:v>
                </c:pt>
                <c:pt idx="179">
                  <c:v>355</c:v>
                </c:pt>
                <c:pt idx="180">
                  <c:v>285</c:v>
                </c:pt>
                <c:pt idx="181">
                  <c:v>290</c:v>
                </c:pt>
                <c:pt idx="182">
                  <c:v>330</c:v>
                </c:pt>
                <c:pt idx="183">
                  <c:v>280</c:v>
                </c:pt>
                <c:pt idx="184">
                  <c:v>266</c:v>
                </c:pt>
                <c:pt idx="185">
                  <c:v>285</c:v>
                </c:pt>
                <c:pt idx="186">
                  <c:v>273.5</c:v>
                </c:pt>
                <c:pt idx="187">
                  <c:v>225</c:v>
                </c:pt>
                <c:pt idx="188">
                  <c:v>245</c:v>
                </c:pt>
                <c:pt idx="189">
                  <c:v>275</c:v>
                </c:pt>
                <c:pt idx="190">
                  <c:v>280</c:v>
                </c:pt>
                <c:pt idx="191">
                  <c:v>345</c:v>
                </c:pt>
                <c:pt idx="192">
                  <c:v>285</c:v>
                </c:pt>
                <c:pt idx="193">
                  <c:v>382.5</c:v>
                </c:pt>
                <c:pt idx="194">
                  <c:v>360</c:v>
                </c:pt>
                <c:pt idx="195">
                  <c:v>385</c:v>
                </c:pt>
                <c:pt idx="196">
                  <c:v>400</c:v>
                </c:pt>
                <c:pt idx="197">
                  <c:v>395</c:v>
                </c:pt>
                <c:pt idx="198">
                  <c:v>355</c:v>
                </c:pt>
                <c:pt idx="199">
                  <c:v>348</c:v>
                </c:pt>
                <c:pt idx="200">
                  <c:v>380</c:v>
                </c:pt>
                <c:pt idx="201">
                  <c:v>450</c:v>
                </c:pt>
                <c:pt idx="202">
                  <c:v>436.5</c:v>
                </c:pt>
                <c:pt idx="203">
                  <c:v>420</c:v>
                </c:pt>
                <c:pt idx="204">
                  <c:v>512.5</c:v>
                </c:pt>
                <c:pt idx="205">
                  <c:v>435</c:v>
                </c:pt>
                <c:pt idx="206">
                  <c:v>480</c:v>
                </c:pt>
                <c:pt idx="207">
                  <c:v>470</c:v>
                </c:pt>
                <c:pt idx="208">
                  <c:v>497.5</c:v>
                </c:pt>
                <c:pt idx="209">
                  <c:v>500</c:v>
                </c:pt>
                <c:pt idx="210">
                  <c:v>545</c:v>
                </c:pt>
                <c:pt idx="211">
                  <c:v>465</c:v>
                </c:pt>
                <c:pt idx="212">
                  <c:v>435</c:v>
                </c:pt>
                <c:pt idx="213">
                  <c:v>457.5</c:v>
                </c:pt>
                <c:pt idx="214">
                  <c:v>412.5</c:v>
                </c:pt>
                <c:pt idx="215">
                  <c:v>452.5</c:v>
                </c:pt>
                <c:pt idx="216">
                  <c:v>460</c:v>
                </c:pt>
                <c:pt idx="217">
                  <c:v>475</c:v>
                </c:pt>
                <c:pt idx="218">
                  <c:v>482.5</c:v>
                </c:pt>
                <c:pt idx="219">
                  <c:v>510</c:v>
                </c:pt>
                <c:pt idx="220">
                  <c:v>495</c:v>
                </c:pt>
                <c:pt idx="221">
                  <c:v>540</c:v>
                </c:pt>
                <c:pt idx="222">
                  <c:v>570</c:v>
                </c:pt>
                <c:pt idx="223">
                  <c:v>538</c:v>
                </c:pt>
                <c:pt idx="224">
                  <c:v>600</c:v>
                </c:pt>
                <c:pt idx="225">
                  <c:v>660</c:v>
                </c:pt>
                <c:pt idx="226">
                  <c:v>639</c:v>
                </c:pt>
                <c:pt idx="227">
                  <c:v>630</c:v>
                </c:pt>
              </c:numCache>
            </c:numRef>
          </c:val>
        </c:ser>
        <c:ser>
          <c:idx val="8"/>
          <c:order val="1"/>
          <c:tx>
            <c:strRef>
              <c:f>'CDS Charts'!$A$79</c:f>
              <c:strCache>
                <c:ptCount val="1"/>
                <c:pt idx="0">
                  <c:v>Spania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CDS!$A$422:$A$649</c:f>
              <c:numCache>
                <c:formatCode>d/m/yyyy;@</c:formatCode>
                <c:ptCount val="228"/>
                <c:pt idx="0">
                  <c:v>39080</c:v>
                </c:pt>
                <c:pt idx="1">
                  <c:v>39087</c:v>
                </c:pt>
                <c:pt idx="2">
                  <c:v>39094</c:v>
                </c:pt>
                <c:pt idx="3">
                  <c:v>39101</c:v>
                </c:pt>
                <c:pt idx="4">
                  <c:v>39108</c:v>
                </c:pt>
                <c:pt idx="5">
                  <c:v>39115</c:v>
                </c:pt>
                <c:pt idx="6">
                  <c:v>39122</c:v>
                </c:pt>
                <c:pt idx="7">
                  <c:v>39129</c:v>
                </c:pt>
                <c:pt idx="8">
                  <c:v>39136</c:v>
                </c:pt>
                <c:pt idx="9">
                  <c:v>39143</c:v>
                </c:pt>
                <c:pt idx="10">
                  <c:v>39150</c:v>
                </c:pt>
                <c:pt idx="11">
                  <c:v>39157</c:v>
                </c:pt>
                <c:pt idx="12">
                  <c:v>39164</c:v>
                </c:pt>
                <c:pt idx="13">
                  <c:v>39171</c:v>
                </c:pt>
                <c:pt idx="14">
                  <c:v>39178</c:v>
                </c:pt>
                <c:pt idx="15">
                  <c:v>39185</c:v>
                </c:pt>
                <c:pt idx="16">
                  <c:v>39192</c:v>
                </c:pt>
                <c:pt idx="17">
                  <c:v>39199</c:v>
                </c:pt>
                <c:pt idx="18">
                  <c:v>39206</c:v>
                </c:pt>
                <c:pt idx="19">
                  <c:v>39213</c:v>
                </c:pt>
                <c:pt idx="20">
                  <c:v>39220</c:v>
                </c:pt>
                <c:pt idx="21">
                  <c:v>39227</c:v>
                </c:pt>
                <c:pt idx="22">
                  <c:v>39234</c:v>
                </c:pt>
                <c:pt idx="23">
                  <c:v>39241</c:v>
                </c:pt>
                <c:pt idx="24">
                  <c:v>39248</c:v>
                </c:pt>
                <c:pt idx="25">
                  <c:v>39255</c:v>
                </c:pt>
                <c:pt idx="26">
                  <c:v>39262</c:v>
                </c:pt>
                <c:pt idx="27">
                  <c:v>39269</c:v>
                </c:pt>
                <c:pt idx="28">
                  <c:v>39276</c:v>
                </c:pt>
                <c:pt idx="29">
                  <c:v>39283</c:v>
                </c:pt>
                <c:pt idx="30">
                  <c:v>39290</c:v>
                </c:pt>
                <c:pt idx="31">
                  <c:v>39297</c:v>
                </c:pt>
                <c:pt idx="32">
                  <c:v>39304</c:v>
                </c:pt>
                <c:pt idx="33">
                  <c:v>39311</c:v>
                </c:pt>
                <c:pt idx="34">
                  <c:v>39318</c:v>
                </c:pt>
                <c:pt idx="35">
                  <c:v>39325</c:v>
                </c:pt>
                <c:pt idx="36">
                  <c:v>39332</c:v>
                </c:pt>
                <c:pt idx="37">
                  <c:v>39339</c:v>
                </c:pt>
                <c:pt idx="38">
                  <c:v>39346</c:v>
                </c:pt>
                <c:pt idx="39">
                  <c:v>39353</c:v>
                </c:pt>
                <c:pt idx="40">
                  <c:v>39360</c:v>
                </c:pt>
                <c:pt idx="41">
                  <c:v>39367</c:v>
                </c:pt>
                <c:pt idx="42">
                  <c:v>39374</c:v>
                </c:pt>
                <c:pt idx="43">
                  <c:v>39381</c:v>
                </c:pt>
                <c:pt idx="44">
                  <c:v>39388</c:v>
                </c:pt>
                <c:pt idx="45">
                  <c:v>39395</c:v>
                </c:pt>
                <c:pt idx="46">
                  <c:v>39402</c:v>
                </c:pt>
                <c:pt idx="47">
                  <c:v>39409</c:v>
                </c:pt>
                <c:pt idx="48">
                  <c:v>39416</c:v>
                </c:pt>
                <c:pt idx="49">
                  <c:v>39423</c:v>
                </c:pt>
                <c:pt idx="50">
                  <c:v>39430</c:v>
                </c:pt>
                <c:pt idx="51">
                  <c:v>39437</c:v>
                </c:pt>
                <c:pt idx="52">
                  <c:v>39444</c:v>
                </c:pt>
                <c:pt idx="53">
                  <c:v>39451</c:v>
                </c:pt>
                <c:pt idx="54">
                  <c:v>39458</c:v>
                </c:pt>
                <c:pt idx="55">
                  <c:v>39465</c:v>
                </c:pt>
                <c:pt idx="56">
                  <c:v>39472</c:v>
                </c:pt>
                <c:pt idx="57">
                  <c:v>39479</c:v>
                </c:pt>
                <c:pt idx="58">
                  <c:v>39486</c:v>
                </c:pt>
                <c:pt idx="59">
                  <c:v>39493</c:v>
                </c:pt>
                <c:pt idx="60">
                  <c:v>39500</c:v>
                </c:pt>
                <c:pt idx="61">
                  <c:v>39507</c:v>
                </c:pt>
                <c:pt idx="62">
                  <c:v>39514</c:v>
                </c:pt>
                <c:pt idx="63">
                  <c:v>39521</c:v>
                </c:pt>
                <c:pt idx="64">
                  <c:v>39528</c:v>
                </c:pt>
                <c:pt idx="65">
                  <c:v>39535</c:v>
                </c:pt>
                <c:pt idx="66">
                  <c:v>39542</c:v>
                </c:pt>
                <c:pt idx="67">
                  <c:v>39549</c:v>
                </c:pt>
                <c:pt idx="68">
                  <c:v>39556</c:v>
                </c:pt>
                <c:pt idx="69">
                  <c:v>39563</c:v>
                </c:pt>
                <c:pt idx="70">
                  <c:v>39570</c:v>
                </c:pt>
                <c:pt idx="71">
                  <c:v>39577</c:v>
                </c:pt>
                <c:pt idx="72">
                  <c:v>39584</c:v>
                </c:pt>
                <c:pt idx="73">
                  <c:v>39591</c:v>
                </c:pt>
                <c:pt idx="74">
                  <c:v>39598</c:v>
                </c:pt>
                <c:pt idx="75">
                  <c:v>39605</c:v>
                </c:pt>
                <c:pt idx="76">
                  <c:v>39612</c:v>
                </c:pt>
                <c:pt idx="77">
                  <c:v>39619</c:v>
                </c:pt>
                <c:pt idx="78">
                  <c:v>39626</c:v>
                </c:pt>
                <c:pt idx="79">
                  <c:v>39633</c:v>
                </c:pt>
                <c:pt idx="80">
                  <c:v>39640</c:v>
                </c:pt>
                <c:pt idx="81">
                  <c:v>39647</c:v>
                </c:pt>
                <c:pt idx="82">
                  <c:v>39654</c:v>
                </c:pt>
                <c:pt idx="83">
                  <c:v>39661</c:v>
                </c:pt>
                <c:pt idx="84">
                  <c:v>39668</c:v>
                </c:pt>
                <c:pt idx="85">
                  <c:v>39675</c:v>
                </c:pt>
                <c:pt idx="86">
                  <c:v>39682</c:v>
                </c:pt>
                <c:pt idx="87">
                  <c:v>39689</c:v>
                </c:pt>
                <c:pt idx="88">
                  <c:v>39696</c:v>
                </c:pt>
                <c:pt idx="89">
                  <c:v>39703</c:v>
                </c:pt>
                <c:pt idx="90">
                  <c:v>39710</c:v>
                </c:pt>
                <c:pt idx="91">
                  <c:v>39717</c:v>
                </c:pt>
                <c:pt idx="92">
                  <c:v>39724</c:v>
                </c:pt>
                <c:pt idx="93">
                  <c:v>39731</c:v>
                </c:pt>
                <c:pt idx="94">
                  <c:v>39738</c:v>
                </c:pt>
                <c:pt idx="95">
                  <c:v>39745</c:v>
                </c:pt>
                <c:pt idx="96">
                  <c:v>39752</c:v>
                </c:pt>
                <c:pt idx="97">
                  <c:v>39759</c:v>
                </c:pt>
                <c:pt idx="98">
                  <c:v>39766</c:v>
                </c:pt>
                <c:pt idx="99">
                  <c:v>39773</c:v>
                </c:pt>
                <c:pt idx="100">
                  <c:v>39780</c:v>
                </c:pt>
                <c:pt idx="101">
                  <c:v>39787</c:v>
                </c:pt>
                <c:pt idx="102">
                  <c:v>39794</c:v>
                </c:pt>
                <c:pt idx="103">
                  <c:v>39801</c:v>
                </c:pt>
                <c:pt idx="104">
                  <c:v>39808</c:v>
                </c:pt>
                <c:pt idx="105">
                  <c:v>39815</c:v>
                </c:pt>
                <c:pt idx="106">
                  <c:v>39822</c:v>
                </c:pt>
                <c:pt idx="107">
                  <c:v>39829</c:v>
                </c:pt>
                <c:pt idx="108">
                  <c:v>39836</c:v>
                </c:pt>
                <c:pt idx="109">
                  <c:v>39843</c:v>
                </c:pt>
                <c:pt idx="110">
                  <c:v>39850</c:v>
                </c:pt>
                <c:pt idx="111">
                  <c:v>39857</c:v>
                </c:pt>
                <c:pt idx="112">
                  <c:v>39864</c:v>
                </c:pt>
                <c:pt idx="113">
                  <c:v>39871</c:v>
                </c:pt>
                <c:pt idx="114">
                  <c:v>39878</c:v>
                </c:pt>
                <c:pt idx="115">
                  <c:v>39885</c:v>
                </c:pt>
                <c:pt idx="116">
                  <c:v>39892</c:v>
                </c:pt>
                <c:pt idx="117">
                  <c:v>39899</c:v>
                </c:pt>
                <c:pt idx="118">
                  <c:v>39906</c:v>
                </c:pt>
                <c:pt idx="119">
                  <c:v>39913</c:v>
                </c:pt>
                <c:pt idx="120">
                  <c:v>39920</c:v>
                </c:pt>
                <c:pt idx="121">
                  <c:v>39927</c:v>
                </c:pt>
                <c:pt idx="122">
                  <c:v>39934</c:v>
                </c:pt>
                <c:pt idx="123">
                  <c:v>39941</c:v>
                </c:pt>
                <c:pt idx="124">
                  <c:v>39948</c:v>
                </c:pt>
                <c:pt idx="125">
                  <c:v>39955</c:v>
                </c:pt>
                <c:pt idx="126">
                  <c:v>39962</c:v>
                </c:pt>
                <c:pt idx="127">
                  <c:v>39969</c:v>
                </c:pt>
                <c:pt idx="128">
                  <c:v>39976</c:v>
                </c:pt>
                <c:pt idx="129">
                  <c:v>39983</c:v>
                </c:pt>
                <c:pt idx="130">
                  <c:v>39990</c:v>
                </c:pt>
                <c:pt idx="131">
                  <c:v>39997</c:v>
                </c:pt>
                <c:pt idx="132">
                  <c:v>40004</c:v>
                </c:pt>
                <c:pt idx="133">
                  <c:v>40011</c:v>
                </c:pt>
                <c:pt idx="134">
                  <c:v>40018</c:v>
                </c:pt>
                <c:pt idx="135">
                  <c:v>40025</c:v>
                </c:pt>
                <c:pt idx="136">
                  <c:v>40032</c:v>
                </c:pt>
                <c:pt idx="137">
                  <c:v>40039</c:v>
                </c:pt>
                <c:pt idx="138">
                  <c:v>40046</c:v>
                </c:pt>
                <c:pt idx="139">
                  <c:v>40053</c:v>
                </c:pt>
                <c:pt idx="140">
                  <c:v>40060</c:v>
                </c:pt>
                <c:pt idx="141">
                  <c:v>40067</c:v>
                </c:pt>
                <c:pt idx="142">
                  <c:v>40074</c:v>
                </c:pt>
                <c:pt idx="143">
                  <c:v>40081</c:v>
                </c:pt>
                <c:pt idx="144">
                  <c:v>40088</c:v>
                </c:pt>
                <c:pt idx="145">
                  <c:v>40095</c:v>
                </c:pt>
                <c:pt idx="146">
                  <c:v>40102</c:v>
                </c:pt>
                <c:pt idx="147">
                  <c:v>40109</c:v>
                </c:pt>
                <c:pt idx="148">
                  <c:v>40116</c:v>
                </c:pt>
                <c:pt idx="149">
                  <c:v>40123</c:v>
                </c:pt>
                <c:pt idx="150">
                  <c:v>40130</c:v>
                </c:pt>
                <c:pt idx="151">
                  <c:v>40137</c:v>
                </c:pt>
                <c:pt idx="152">
                  <c:v>40144</c:v>
                </c:pt>
                <c:pt idx="153">
                  <c:v>40151</c:v>
                </c:pt>
                <c:pt idx="154">
                  <c:v>40158</c:v>
                </c:pt>
                <c:pt idx="155">
                  <c:v>40165</c:v>
                </c:pt>
                <c:pt idx="156">
                  <c:v>40172</c:v>
                </c:pt>
                <c:pt idx="157">
                  <c:v>40179</c:v>
                </c:pt>
                <c:pt idx="158">
                  <c:v>40186</c:v>
                </c:pt>
                <c:pt idx="159">
                  <c:v>40193</c:v>
                </c:pt>
                <c:pt idx="160">
                  <c:v>40200</c:v>
                </c:pt>
                <c:pt idx="161">
                  <c:v>40207</c:v>
                </c:pt>
                <c:pt idx="162">
                  <c:v>40214</c:v>
                </c:pt>
                <c:pt idx="163">
                  <c:v>40221</c:v>
                </c:pt>
                <c:pt idx="164">
                  <c:v>40228</c:v>
                </c:pt>
                <c:pt idx="165">
                  <c:v>40235</c:v>
                </c:pt>
                <c:pt idx="166">
                  <c:v>40242</c:v>
                </c:pt>
                <c:pt idx="167">
                  <c:v>40249</c:v>
                </c:pt>
                <c:pt idx="168">
                  <c:v>40256</c:v>
                </c:pt>
                <c:pt idx="169">
                  <c:v>40263</c:v>
                </c:pt>
                <c:pt idx="170">
                  <c:v>40270</c:v>
                </c:pt>
                <c:pt idx="171">
                  <c:v>40277</c:v>
                </c:pt>
                <c:pt idx="172">
                  <c:v>40284</c:v>
                </c:pt>
                <c:pt idx="173">
                  <c:v>40291</c:v>
                </c:pt>
                <c:pt idx="174">
                  <c:v>40298</c:v>
                </c:pt>
                <c:pt idx="175">
                  <c:v>40305</c:v>
                </c:pt>
                <c:pt idx="176">
                  <c:v>40312</c:v>
                </c:pt>
                <c:pt idx="177">
                  <c:v>40319</c:v>
                </c:pt>
                <c:pt idx="178">
                  <c:v>40326</c:v>
                </c:pt>
                <c:pt idx="179">
                  <c:v>40333</c:v>
                </c:pt>
                <c:pt idx="180">
                  <c:v>40340</c:v>
                </c:pt>
                <c:pt idx="181">
                  <c:v>40347</c:v>
                </c:pt>
                <c:pt idx="182">
                  <c:v>40354</c:v>
                </c:pt>
                <c:pt idx="183">
                  <c:v>40361</c:v>
                </c:pt>
                <c:pt idx="184">
                  <c:v>40368</c:v>
                </c:pt>
                <c:pt idx="185">
                  <c:v>40375</c:v>
                </c:pt>
                <c:pt idx="186">
                  <c:v>40382</c:v>
                </c:pt>
                <c:pt idx="187">
                  <c:v>40389</c:v>
                </c:pt>
                <c:pt idx="188" formatCode="dd/mm/yyyy">
                  <c:v>40396</c:v>
                </c:pt>
                <c:pt idx="189" formatCode="dd/mm/yyyy">
                  <c:v>40403</c:v>
                </c:pt>
                <c:pt idx="190" formatCode="dd/mm/yyyy">
                  <c:v>40410</c:v>
                </c:pt>
                <c:pt idx="191" formatCode="dd/mm/yyyy">
                  <c:v>40417</c:v>
                </c:pt>
                <c:pt idx="192" formatCode="dd/mm/yyyy">
                  <c:v>40424</c:v>
                </c:pt>
                <c:pt idx="193" formatCode="dd/mm/yyyy">
                  <c:v>40431</c:v>
                </c:pt>
                <c:pt idx="194" formatCode="dd/mm/yyyy">
                  <c:v>40438</c:v>
                </c:pt>
                <c:pt idx="195" formatCode="dd/mm/yyyy">
                  <c:v>40445</c:v>
                </c:pt>
                <c:pt idx="196" formatCode="dd/mm/yyyy">
                  <c:v>40452</c:v>
                </c:pt>
                <c:pt idx="197" formatCode="dd/mm/yyyy">
                  <c:v>40459</c:v>
                </c:pt>
                <c:pt idx="198" formatCode="dd/mm/yyyy">
                  <c:v>40466</c:v>
                </c:pt>
                <c:pt idx="199" formatCode="dd/mm/yyyy">
                  <c:v>40473</c:v>
                </c:pt>
                <c:pt idx="200" formatCode="dd/mm/yyyy">
                  <c:v>40480</c:v>
                </c:pt>
                <c:pt idx="201" formatCode="dd/mm/yyyy">
                  <c:v>40487</c:v>
                </c:pt>
                <c:pt idx="202" formatCode="dd/mm/yyyy">
                  <c:v>40494</c:v>
                </c:pt>
                <c:pt idx="203" formatCode="dd/mm/yyyy">
                  <c:v>40501</c:v>
                </c:pt>
                <c:pt idx="204" formatCode="dd/mm/yyyy">
                  <c:v>40508</c:v>
                </c:pt>
                <c:pt idx="205" formatCode="dd/mm/yyyy">
                  <c:v>40515</c:v>
                </c:pt>
                <c:pt idx="206" formatCode="dd/mm/yyyy">
                  <c:v>40522</c:v>
                </c:pt>
                <c:pt idx="207" formatCode="dd/mm/yyyy">
                  <c:v>40529</c:v>
                </c:pt>
                <c:pt idx="208" formatCode="dd/mm/yyyy">
                  <c:v>40536</c:v>
                </c:pt>
                <c:pt idx="209" formatCode="dd/mm/yyyy">
                  <c:v>40543</c:v>
                </c:pt>
                <c:pt idx="210" formatCode="dd/mm/yyyy">
                  <c:v>40550</c:v>
                </c:pt>
                <c:pt idx="211" formatCode="dd/mm/yyyy">
                  <c:v>40557</c:v>
                </c:pt>
                <c:pt idx="212" formatCode="dd/mm/yyyy">
                  <c:v>40564</c:v>
                </c:pt>
                <c:pt idx="213" formatCode="dd/mm/yyyy">
                  <c:v>40571</c:v>
                </c:pt>
                <c:pt idx="214" formatCode="dd/mm/yyyy">
                  <c:v>40578</c:v>
                </c:pt>
                <c:pt idx="215" formatCode="dd/mm/yyyy">
                  <c:v>40585</c:v>
                </c:pt>
                <c:pt idx="216" formatCode="dd/mm/yyyy">
                  <c:v>40592</c:v>
                </c:pt>
                <c:pt idx="217" formatCode="dd/mm/yyyy">
                  <c:v>40599</c:v>
                </c:pt>
                <c:pt idx="218" formatCode="dd/mm/yyyy">
                  <c:v>40606</c:v>
                </c:pt>
                <c:pt idx="219" formatCode="dd/mm/yyyy">
                  <c:v>40613</c:v>
                </c:pt>
                <c:pt idx="220" formatCode="dd/mm/yyyy">
                  <c:v>40620</c:v>
                </c:pt>
                <c:pt idx="221" formatCode="dd/mm/yyyy">
                  <c:v>40627</c:v>
                </c:pt>
                <c:pt idx="222" formatCode="dd/mm/yyyy">
                  <c:v>40634</c:v>
                </c:pt>
                <c:pt idx="223" formatCode="dd/mm/yyyy">
                  <c:v>40641</c:v>
                </c:pt>
                <c:pt idx="224" formatCode="dd/mm/yyyy">
                  <c:v>40648</c:v>
                </c:pt>
                <c:pt idx="225" formatCode="dd/mm/yyyy">
                  <c:v>40655</c:v>
                </c:pt>
                <c:pt idx="226" formatCode="dd/mm/yyyy">
                  <c:v>40662</c:v>
                </c:pt>
                <c:pt idx="227" formatCode="dd/mm/yyyy">
                  <c:v>40669</c:v>
                </c:pt>
              </c:numCache>
            </c:numRef>
          </c:cat>
          <c:val>
            <c:numRef>
              <c:f>CDS!$AC$422:$AC$649</c:f>
              <c:numCache>
                <c:formatCode>General</c:formatCode>
                <c:ptCount val="228"/>
                <c:pt idx="0">
                  <c:v>2.6669999999999998</c:v>
                </c:pt>
                <c:pt idx="1">
                  <c:v>2.6880000000000002</c:v>
                </c:pt>
                <c:pt idx="2">
                  <c:v>2.6880000000000002</c:v>
                </c:pt>
                <c:pt idx="3">
                  <c:v>3</c:v>
                </c:pt>
                <c:pt idx="4">
                  <c:v>3</c:v>
                </c:pt>
                <c:pt idx="5">
                  <c:v>2.7719999999999998</c:v>
                </c:pt>
                <c:pt idx="6">
                  <c:v>2.68</c:v>
                </c:pt>
                <c:pt idx="7">
                  <c:v>3.0459999999999998</c:v>
                </c:pt>
                <c:pt idx="8">
                  <c:v>2.9379999999999997</c:v>
                </c:pt>
                <c:pt idx="9">
                  <c:v>2.5540000000000003</c:v>
                </c:pt>
                <c:pt idx="10">
                  <c:v>2.625</c:v>
                </c:pt>
                <c:pt idx="11">
                  <c:v>3.0830000000000002</c:v>
                </c:pt>
                <c:pt idx="12">
                  <c:v>6.5629999999999855</c:v>
                </c:pt>
                <c:pt idx="13">
                  <c:v>2.8049999999999997</c:v>
                </c:pt>
                <c:pt idx="14">
                  <c:v>3.25</c:v>
                </c:pt>
                <c:pt idx="15">
                  <c:v>2.8329999999999886</c:v>
                </c:pt>
                <c:pt idx="16">
                  <c:v>2.75</c:v>
                </c:pt>
                <c:pt idx="17">
                  <c:v>2.9379999999999997</c:v>
                </c:pt>
                <c:pt idx="18">
                  <c:v>2.9870000000000001</c:v>
                </c:pt>
                <c:pt idx="19">
                  <c:v>2.9909999999999997</c:v>
                </c:pt>
                <c:pt idx="20">
                  <c:v>3.4299999999999997</c:v>
                </c:pt>
                <c:pt idx="21">
                  <c:v>3.4299999999999997</c:v>
                </c:pt>
                <c:pt idx="22">
                  <c:v>3.34</c:v>
                </c:pt>
                <c:pt idx="23">
                  <c:v>3.3929999999999967</c:v>
                </c:pt>
                <c:pt idx="24">
                  <c:v>3.4129999999999967</c:v>
                </c:pt>
                <c:pt idx="25">
                  <c:v>3.238</c:v>
                </c:pt>
                <c:pt idx="26">
                  <c:v>3.363</c:v>
                </c:pt>
                <c:pt idx="27">
                  <c:v>3.4870000000000001</c:v>
                </c:pt>
                <c:pt idx="28">
                  <c:v>4.0730000000000004</c:v>
                </c:pt>
                <c:pt idx="29">
                  <c:v>4.0430000000000001</c:v>
                </c:pt>
                <c:pt idx="30">
                  <c:v>5.3019999999999996</c:v>
                </c:pt>
                <c:pt idx="31">
                  <c:v>5.1519999999999975</c:v>
                </c:pt>
                <c:pt idx="32">
                  <c:v>4.9169999999999998</c:v>
                </c:pt>
                <c:pt idx="33">
                  <c:v>5.891</c:v>
                </c:pt>
                <c:pt idx="34">
                  <c:v>6.2969999999999997</c:v>
                </c:pt>
                <c:pt idx="35">
                  <c:v>7.1370000000000005</c:v>
                </c:pt>
                <c:pt idx="36">
                  <c:v>7.6669999999999945</c:v>
                </c:pt>
                <c:pt idx="37">
                  <c:v>7.4169999999999998</c:v>
                </c:pt>
                <c:pt idx="38">
                  <c:v>7.1979999999999773</c:v>
                </c:pt>
                <c:pt idx="39">
                  <c:v>7.1649999999999707</c:v>
                </c:pt>
                <c:pt idx="40">
                  <c:v>7.6979999999999773</c:v>
                </c:pt>
                <c:pt idx="41">
                  <c:v>7.3979999999999855</c:v>
                </c:pt>
                <c:pt idx="42">
                  <c:v>6.7050000000000001</c:v>
                </c:pt>
                <c:pt idx="43">
                  <c:v>6.9370000000000003</c:v>
                </c:pt>
                <c:pt idx="44">
                  <c:v>7.4720000000000004</c:v>
                </c:pt>
                <c:pt idx="45">
                  <c:v>8.5260000000000016</c:v>
                </c:pt>
                <c:pt idx="46">
                  <c:v>7.8319999999999999</c:v>
                </c:pt>
                <c:pt idx="47">
                  <c:v>13.998000000000001</c:v>
                </c:pt>
                <c:pt idx="48">
                  <c:v>13.495000000000006</c:v>
                </c:pt>
                <c:pt idx="49">
                  <c:v>15.32</c:v>
                </c:pt>
                <c:pt idx="50">
                  <c:v>15.726000000000001</c:v>
                </c:pt>
                <c:pt idx="51">
                  <c:v>17.963999999999896</c:v>
                </c:pt>
                <c:pt idx="52">
                  <c:v>16.759</c:v>
                </c:pt>
                <c:pt idx="53">
                  <c:v>19.994999999999987</c:v>
                </c:pt>
                <c:pt idx="54">
                  <c:v>25.832999999999988</c:v>
                </c:pt>
                <c:pt idx="55">
                  <c:v>27.332999999999988</c:v>
                </c:pt>
                <c:pt idx="56">
                  <c:v>27.667000000000005</c:v>
                </c:pt>
                <c:pt idx="57">
                  <c:v>29.332999999999988</c:v>
                </c:pt>
                <c:pt idx="58">
                  <c:v>32.333000000000006</c:v>
                </c:pt>
                <c:pt idx="59">
                  <c:v>34</c:v>
                </c:pt>
                <c:pt idx="60">
                  <c:v>35.5</c:v>
                </c:pt>
                <c:pt idx="61">
                  <c:v>36.25</c:v>
                </c:pt>
                <c:pt idx="62">
                  <c:v>39</c:v>
                </c:pt>
                <c:pt idx="63">
                  <c:v>43.333000000000006</c:v>
                </c:pt>
                <c:pt idx="64">
                  <c:v>43.25</c:v>
                </c:pt>
                <c:pt idx="65">
                  <c:v>40</c:v>
                </c:pt>
                <c:pt idx="66">
                  <c:v>37.167000000000002</c:v>
                </c:pt>
                <c:pt idx="67">
                  <c:v>40.5</c:v>
                </c:pt>
                <c:pt idx="68">
                  <c:v>29.5</c:v>
                </c:pt>
                <c:pt idx="69">
                  <c:v>25.5</c:v>
                </c:pt>
                <c:pt idx="70">
                  <c:v>25.25</c:v>
                </c:pt>
                <c:pt idx="71">
                  <c:v>35</c:v>
                </c:pt>
                <c:pt idx="72">
                  <c:v>24.75</c:v>
                </c:pt>
                <c:pt idx="73">
                  <c:v>27.75</c:v>
                </c:pt>
                <c:pt idx="74">
                  <c:v>33.75</c:v>
                </c:pt>
                <c:pt idx="75">
                  <c:v>26.5</c:v>
                </c:pt>
                <c:pt idx="76">
                  <c:v>30.5</c:v>
                </c:pt>
                <c:pt idx="77">
                  <c:v>41.5</c:v>
                </c:pt>
                <c:pt idx="78">
                  <c:v>36.5</c:v>
                </c:pt>
                <c:pt idx="79">
                  <c:v>47.25</c:v>
                </c:pt>
                <c:pt idx="80">
                  <c:v>36.75</c:v>
                </c:pt>
                <c:pt idx="81">
                  <c:v>37</c:v>
                </c:pt>
                <c:pt idx="82">
                  <c:v>37</c:v>
                </c:pt>
                <c:pt idx="83">
                  <c:v>36</c:v>
                </c:pt>
                <c:pt idx="84">
                  <c:v>39.5</c:v>
                </c:pt>
                <c:pt idx="85">
                  <c:v>38.25</c:v>
                </c:pt>
                <c:pt idx="86">
                  <c:v>37</c:v>
                </c:pt>
                <c:pt idx="87">
                  <c:v>37.25</c:v>
                </c:pt>
                <c:pt idx="88">
                  <c:v>40</c:v>
                </c:pt>
                <c:pt idx="89">
                  <c:v>40.5</c:v>
                </c:pt>
                <c:pt idx="90">
                  <c:v>39.5</c:v>
                </c:pt>
                <c:pt idx="91">
                  <c:v>41.5</c:v>
                </c:pt>
                <c:pt idx="92">
                  <c:v>66.5</c:v>
                </c:pt>
                <c:pt idx="93">
                  <c:v>72</c:v>
                </c:pt>
                <c:pt idx="94">
                  <c:v>70.5</c:v>
                </c:pt>
                <c:pt idx="95">
                  <c:v>100</c:v>
                </c:pt>
                <c:pt idx="96">
                  <c:v>82.5</c:v>
                </c:pt>
                <c:pt idx="97">
                  <c:v>75</c:v>
                </c:pt>
                <c:pt idx="98">
                  <c:v>81</c:v>
                </c:pt>
                <c:pt idx="99">
                  <c:v>98.5</c:v>
                </c:pt>
                <c:pt idx="100">
                  <c:v>88</c:v>
                </c:pt>
                <c:pt idx="101">
                  <c:v>129</c:v>
                </c:pt>
                <c:pt idx="102">
                  <c:v>108</c:v>
                </c:pt>
                <c:pt idx="103">
                  <c:v>102.5</c:v>
                </c:pt>
                <c:pt idx="104">
                  <c:v>98.962000000000003</c:v>
                </c:pt>
                <c:pt idx="105">
                  <c:v>100</c:v>
                </c:pt>
                <c:pt idx="106">
                  <c:v>98.5</c:v>
                </c:pt>
                <c:pt idx="107">
                  <c:v>133</c:v>
                </c:pt>
                <c:pt idx="108">
                  <c:v>154.5</c:v>
                </c:pt>
                <c:pt idx="109">
                  <c:v>137</c:v>
                </c:pt>
                <c:pt idx="110">
                  <c:v>134</c:v>
                </c:pt>
                <c:pt idx="111">
                  <c:v>160</c:v>
                </c:pt>
                <c:pt idx="112">
                  <c:v>156</c:v>
                </c:pt>
                <c:pt idx="113">
                  <c:v>142.5</c:v>
                </c:pt>
                <c:pt idx="114">
                  <c:v>153.5</c:v>
                </c:pt>
                <c:pt idx="115">
                  <c:v>131</c:v>
                </c:pt>
                <c:pt idx="116">
                  <c:v>109</c:v>
                </c:pt>
                <c:pt idx="117">
                  <c:v>104.5</c:v>
                </c:pt>
                <c:pt idx="118">
                  <c:v>94.5</c:v>
                </c:pt>
                <c:pt idx="119">
                  <c:v>90.669999999999987</c:v>
                </c:pt>
                <c:pt idx="120">
                  <c:v>82.5</c:v>
                </c:pt>
                <c:pt idx="121">
                  <c:v>98</c:v>
                </c:pt>
                <c:pt idx="122">
                  <c:v>99</c:v>
                </c:pt>
                <c:pt idx="123">
                  <c:v>62.7</c:v>
                </c:pt>
                <c:pt idx="124">
                  <c:v>76</c:v>
                </c:pt>
                <c:pt idx="125">
                  <c:v>87</c:v>
                </c:pt>
                <c:pt idx="126">
                  <c:v>94</c:v>
                </c:pt>
                <c:pt idx="127">
                  <c:v>89</c:v>
                </c:pt>
                <c:pt idx="128">
                  <c:v>97.5</c:v>
                </c:pt>
                <c:pt idx="129">
                  <c:v>100</c:v>
                </c:pt>
                <c:pt idx="130">
                  <c:v>96</c:v>
                </c:pt>
                <c:pt idx="131">
                  <c:v>84</c:v>
                </c:pt>
                <c:pt idx="132">
                  <c:v>92</c:v>
                </c:pt>
                <c:pt idx="133">
                  <c:v>80.5</c:v>
                </c:pt>
                <c:pt idx="134">
                  <c:v>67</c:v>
                </c:pt>
                <c:pt idx="135">
                  <c:v>54</c:v>
                </c:pt>
                <c:pt idx="136">
                  <c:v>59</c:v>
                </c:pt>
                <c:pt idx="137">
                  <c:v>68.5</c:v>
                </c:pt>
                <c:pt idx="138">
                  <c:v>66.5</c:v>
                </c:pt>
                <c:pt idx="139">
                  <c:v>65.5</c:v>
                </c:pt>
                <c:pt idx="140">
                  <c:v>73.5</c:v>
                </c:pt>
                <c:pt idx="141">
                  <c:v>65</c:v>
                </c:pt>
                <c:pt idx="142">
                  <c:v>64</c:v>
                </c:pt>
                <c:pt idx="143">
                  <c:v>70</c:v>
                </c:pt>
                <c:pt idx="144">
                  <c:v>72</c:v>
                </c:pt>
                <c:pt idx="145">
                  <c:v>69</c:v>
                </c:pt>
                <c:pt idx="146">
                  <c:v>69</c:v>
                </c:pt>
                <c:pt idx="147">
                  <c:v>69</c:v>
                </c:pt>
                <c:pt idx="148">
                  <c:v>72</c:v>
                </c:pt>
                <c:pt idx="149">
                  <c:v>75</c:v>
                </c:pt>
                <c:pt idx="150">
                  <c:v>78</c:v>
                </c:pt>
                <c:pt idx="151">
                  <c:v>84</c:v>
                </c:pt>
                <c:pt idx="152">
                  <c:v>85.832999999999998</c:v>
                </c:pt>
                <c:pt idx="153">
                  <c:v>87.5</c:v>
                </c:pt>
                <c:pt idx="154">
                  <c:v>92.25</c:v>
                </c:pt>
                <c:pt idx="155">
                  <c:v>110.75</c:v>
                </c:pt>
                <c:pt idx="156">
                  <c:v>109.962</c:v>
                </c:pt>
                <c:pt idx="157">
                  <c:v>110.485</c:v>
                </c:pt>
                <c:pt idx="158">
                  <c:v>112</c:v>
                </c:pt>
                <c:pt idx="159">
                  <c:v>125.5</c:v>
                </c:pt>
                <c:pt idx="160">
                  <c:v>129</c:v>
                </c:pt>
                <c:pt idx="161">
                  <c:v>129</c:v>
                </c:pt>
                <c:pt idx="162">
                  <c:v>163.5</c:v>
                </c:pt>
                <c:pt idx="163">
                  <c:v>137.5</c:v>
                </c:pt>
                <c:pt idx="164">
                  <c:v>121.5</c:v>
                </c:pt>
                <c:pt idx="165">
                  <c:v>129.5</c:v>
                </c:pt>
                <c:pt idx="166">
                  <c:v>103</c:v>
                </c:pt>
                <c:pt idx="167">
                  <c:v>94.5</c:v>
                </c:pt>
                <c:pt idx="168">
                  <c:v>110.5</c:v>
                </c:pt>
                <c:pt idx="169">
                  <c:v>107.5</c:v>
                </c:pt>
                <c:pt idx="170">
                  <c:v>117</c:v>
                </c:pt>
                <c:pt idx="171">
                  <c:v>126.5</c:v>
                </c:pt>
                <c:pt idx="172">
                  <c:v>151.5</c:v>
                </c:pt>
                <c:pt idx="173">
                  <c:v>175</c:v>
                </c:pt>
                <c:pt idx="174">
                  <c:v>165</c:v>
                </c:pt>
                <c:pt idx="175">
                  <c:v>240</c:v>
                </c:pt>
                <c:pt idx="176">
                  <c:v>180</c:v>
                </c:pt>
                <c:pt idx="177">
                  <c:v>208.5</c:v>
                </c:pt>
                <c:pt idx="178">
                  <c:v>160</c:v>
                </c:pt>
                <c:pt idx="179">
                  <c:v>240</c:v>
                </c:pt>
                <c:pt idx="180">
                  <c:v>215</c:v>
                </c:pt>
                <c:pt idx="181">
                  <c:v>215</c:v>
                </c:pt>
                <c:pt idx="182">
                  <c:v>265</c:v>
                </c:pt>
                <c:pt idx="183">
                  <c:v>255</c:v>
                </c:pt>
                <c:pt idx="184">
                  <c:v>210</c:v>
                </c:pt>
                <c:pt idx="185">
                  <c:v>214.5</c:v>
                </c:pt>
                <c:pt idx="186">
                  <c:v>202.5</c:v>
                </c:pt>
                <c:pt idx="187">
                  <c:v>182.5</c:v>
                </c:pt>
                <c:pt idx="188">
                  <c:v>195</c:v>
                </c:pt>
                <c:pt idx="189">
                  <c:v>217.5</c:v>
                </c:pt>
                <c:pt idx="190">
                  <c:v>227.5</c:v>
                </c:pt>
                <c:pt idx="191">
                  <c:v>244.5</c:v>
                </c:pt>
                <c:pt idx="192">
                  <c:v>207.5</c:v>
                </c:pt>
                <c:pt idx="193">
                  <c:v>205</c:v>
                </c:pt>
                <c:pt idx="194">
                  <c:v>237.5</c:v>
                </c:pt>
                <c:pt idx="195">
                  <c:v>221</c:v>
                </c:pt>
                <c:pt idx="196">
                  <c:v>225.5</c:v>
                </c:pt>
                <c:pt idx="197">
                  <c:v>217.5</c:v>
                </c:pt>
                <c:pt idx="198">
                  <c:v>201.5</c:v>
                </c:pt>
                <c:pt idx="199">
                  <c:v>203</c:v>
                </c:pt>
                <c:pt idx="200">
                  <c:v>214.5</c:v>
                </c:pt>
                <c:pt idx="201">
                  <c:v>250.5</c:v>
                </c:pt>
                <c:pt idx="202">
                  <c:v>264.5</c:v>
                </c:pt>
                <c:pt idx="203">
                  <c:v>261.5</c:v>
                </c:pt>
                <c:pt idx="204">
                  <c:v>328</c:v>
                </c:pt>
                <c:pt idx="205">
                  <c:v>303</c:v>
                </c:pt>
                <c:pt idx="206">
                  <c:v>340</c:v>
                </c:pt>
                <c:pt idx="207">
                  <c:v>333.5</c:v>
                </c:pt>
                <c:pt idx="208">
                  <c:v>350</c:v>
                </c:pt>
                <c:pt idx="209">
                  <c:v>350</c:v>
                </c:pt>
                <c:pt idx="210">
                  <c:v>361</c:v>
                </c:pt>
                <c:pt idx="211">
                  <c:v>295</c:v>
                </c:pt>
                <c:pt idx="212">
                  <c:v>267</c:v>
                </c:pt>
                <c:pt idx="213">
                  <c:v>267.5</c:v>
                </c:pt>
                <c:pt idx="214">
                  <c:v>219.5</c:v>
                </c:pt>
                <c:pt idx="215">
                  <c:v>245.5</c:v>
                </c:pt>
                <c:pt idx="216">
                  <c:v>248</c:v>
                </c:pt>
                <c:pt idx="217">
                  <c:v>264.5</c:v>
                </c:pt>
                <c:pt idx="218">
                  <c:v>237.5</c:v>
                </c:pt>
                <c:pt idx="219">
                  <c:v>257.5</c:v>
                </c:pt>
                <c:pt idx="220">
                  <c:v>210</c:v>
                </c:pt>
                <c:pt idx="221">
                  <c:v>227.5</c:v>
                </c:pt>
                <c:pt idx="222">
                  <c:v>228</c:v>
                </c:pt>
                <c:pt idx="223">
                  <c:v>197.5</c:v>
                </c:pt>
                <c:pt idx="224">
                  <c:v>234</c:v>
                </c:pt>
                <c:pt idx="225">
                  <c:v>252.5</c:v>
                </c:pt>
                <c:pt idx="226">
                  <c:v>235.5</c:v>
                </c:pt>
                <c:pt idx="227">
                  <c:v>242.5</c:v>
                </c:pt>
              </c:numCache>
            </c:numRef>
          </c:val>
        </c:ser>
        <c:ser>
          <c:idx val="0"/>
          <c:order val="2"/>
          <c:tx>
            <c:strRef>
              <c:f>'CDS Charts'!$A$80</c:f>
              <c:strCache>
                <c:ptCount val="1"/>
                <c:pt idx="0">
                  <c:v>Tyskland</c:v>
                </c:pt>
              </c:strCache>
            </c:strRef>
          </c:tx>
          <c:spPr>
            <a:ln>
              <a:solidFill>
                <a:srgbClr val="002878"/>
              </a:solidFill>
            </a:ln>
          </c:spPr>
          <c:marker>
            <c:symbol val="none"/>
          </c:marker>
          <c:cat>
            <c:numRef>
              <c:f>CDS!$A$422:$A$649</c:f>
              <c:numCache>
                <c:formatCode>d/m/yyyy;@</c:formatCode>
                <c:ptCount val="228"/>
                <c:pt idx="0">
                  <c:v>39080</c:v>
                </c:pt>
                <c:pt idx="1">
                  <c:v>39087</c:v>
                </c:pt>
                <c:pt idx="2">
                  <c:v>39094</c:v>
                </c:pt>
                <c:pt idx="3">
                  <c:v>39101</c:v>
                </c:pt>
                <c:pt idx="4">
                  <c:v>39108</c:v>
                </c:pt>
                <c:pt idx="5">
                  <c:v>39115</c:v>
                </c:pt>
                <c:pt idx="6">
                  <c:v>39122</c:v>
                </c:pt>
                <c:pt idx="7">
                  <c:v>39129</c:v>
                </c:pt>
                <c:pt idx="8">
                  <c:v>39136</c:v>
                </c:pt>
                <c:pt idx="9">
                  <c:v>39143</c:v>
                </c:pt>
                <c:pt idx="10">
                  <c:v>39150</c:v>
                </c:pt>
                <c:pt idx="11">
                  <c:v>39157</c:v>
                </c:pt>
                <c:pt idx="12">
                  <c:v>39164</c:v>
                </c:pt>
                <c:pt idx="13">
                  <c:v>39171</c:v>
                </c:pt>
                <c:pt idx="14">
                  <c:v>39178</c:v>
                </c:pt>
                <c:pt idx="15">
                  <c:v>39185</c:v>
                </c:pt>
                <c:pt idx="16">
                  <c:v>39192</c:v>
                </c:pt>
                <c:pt idx="17">
                  <c:v>39199</c:v>
                </c:pt>
                <c:pt idx="18">
                  <c:v>39206</c:v>
                </c:pt>
                <c:pt idx="19">
                  <c:v>39213</c:v>
                </c:pt>
                <c:pt idx="20">
                  <c:v>39220</c:v>
                </c:pt>
                <c:pt idx="21">
                  <c:v>39227</c:v>
                </c:pt>
                <c:pt idx="22">
                  <c:v>39234</c:v>
                </c:pt>
                <c:pt idx="23">
                  <c:v>39241</c:v>
                </c:pt>
                <c:pt idx="24">
                  <c:v>39248</c:v>
                </c:pt>
                <c:pt idx="25">
                  <c:v>39255</c:v>
                </c:pt>
                <c:pt idx="26">
                  <c:v>39262</c:v>
                </c:pt>
                <c:pt idx="27">
                  <c:v>39269</c:v>
                </c:pt>
                <c:pt idx="28">
                  <c:v>39276</c:v>
                </c:pt>
                <c:pt idx="29">
                  <c:v>39283</c:v>
                </c:pt>
                <c:pt idx="30">
                  <c:v>39290</c:v>
                </c:pt>
                <c:pt idx="31">
                  <c:v>39297</c:v>
                </c:pt>
                <c:pt idx="32">
                  <c:v>39304</c:v>
                </c:pt>
                <c:pt idx="33">
                  <c:v>39311</c:v>
                </c:pt>
                <c:pt idx="34">
                  <c:v>39318</c:v>
                </c:pt>
                <c:pt idx="35">
                  <c:v>39325</c:v>
                </c:pt>
                <c:pt idx="36">
                  <c:v>39332</c:v>
                </c:pt>
                <c:pt idx="37">
                  <c:v>39339</c:v>
                </c:pt>
                <c:pt idx="38">
                  <c:v>39346</c:v>
                </c:pt>
                <c:pt idx="39">
                  <c:v>39353</c:v>
                </c:pt>
                <c:pt idx="40">
                  <c:v>39360</c:v>
                </c:pt>
                <c:pt idx="41">
                  <c:v>39367</c:v>
                </c:pt>
                <c:pt idx="42">
                  <c:v>39374</c:v>
                </c:pt>
                <c:pt idx="43">
                  <c:v>39381</c:v>
                </c:pt>
                <c:pt idx="44">
                  <c:v>39388</c:v>
                </c:pt>
                <c:pt idx="45">
                  <c:v>39395</c:v>
                </c:pt>
                <c:pt idx="46">
                  <c:v>39402</c:v>
                </c:pt>
                <c:pt idx="47">
                  <c:v>39409</c:v>
                </c:pt>
                <c:pt idx="48">
                  <c:v>39416</c:v>
                </c:pt>
                <c:pt idx="49">
                  <c:v>39423</c:v>
                </c:pt>
                <c:pt idx="50">
                  <c:v>39430</c:v>
                </c:pt>
                <c:pt idx="51">
                  <c:v>39437</c:v>
                </c:pt>
                <c:pt idx="52">
                  <c:v>39444</c:v>
                </c:pt>
                <c:pt idx="53">
                  <c:v>39451</c:v>
                </c:pt>
                <c:pt idx="54">
                  <c:v>39458</c:v>
                </c:pt>
                <c:pt idx="55">
                  <c:v>39465</c:v>
                </c:pt>
                <c:pt idx="56">
                  <c:v>39472</c:v>
                </c:pt>
                <c:pt idx="57">
                  <c:v>39479</c:v>
                </c:pt>
                <c:pt idx="58">
                  <c:v>39486</c:v>
                </c:pt>
                <c:pt idx="59">
                  <c:v>39493</c:v>
                </c:pt>
                <c:pt idx="60">
                  <c:v>39500</c:v>
                </c:pt>
                <c:pt idx="61">
                  <c:v>39507</c:v>
                </c:pt>
                <c:pt idx="62">
                  <c:v>39514</c:v>
                </c:pt>
                <c:pt idx="63">
                  <c:v>39521</c:v>
                </c:pt>
                <c:pt idx="64">
                  <c:v>39528</c:v>
                </c:pt>
                <c:pt idx="65">
                  <c:v>39535</c:v>
                </c:pt>
                <c:pt idx="66">
                  <c:v>39542</c:v>
                </c:pt>
                <c:pt idx="67">
                  <c:v>39549</c:v>
                </c:pt>
                <c:pt idx="68">
                  <c:v>39556</c:v>
                </c:pt>
                <c:pt idx="69">
                  <c:v>39563</c:v>
                </c:pt>
                <c:pt idx="70">
                  <c:v>39570</c:v>
                </c:pt>
                <c:pt idx="71">
                  <c:v>39577</c:v>
                </c:pt>
                <c:pt idx="72">
                  <c:v>39584</c:v>
                </c:pt>
                <c:pt idx="73">
                  <c:v>39591</c:v>
                </c:pt>
                <c:pt idx="74">
                  <c:v>39598</c:v>
                </c:pt>
                <c:pt idx="75">
                  <c:v>39605</c:v>
                </c:pt>
                <c:pt idx="76">
                  <c:v>39612</c:v>
                </c:pt>
                <c:pt idx="77">
                  <c:v>39619</c:v>
                </c:pt>
                <c:pt idx="78">
                  <c:v>39626</c:v>
                </c:pt>
                <c:pt idx="79">
                  <c:v>39633</c:v>
                </c:pt>
                <c:pt idx="80">
                  <c:v>39640</c:v>
                </c:pt>
                <c:pt idx="81">
                  <c:v>39647</c:v>
                </c:pt>
                <c:pt idx="82">
                  <c:v>39654</c:v>
                </c:pt>
                <c:pt idx="83">
                  <c:v>39661</c:v>
                </c:pt>
                <c:pt idx="84">
                  <c:v>39668</c:v>
                </c:pt>
                <c:pt idx="85">
                  <c:v>39675</c:v>
                </c:pt>
                <c:pt idx="86">
                  <c:v>39682</c:v>
                </c:pt>
                <c:pt idx="87">
                  <c:v>39689</c:v>
                </c:pt>
                <c:pt idx="88">
                  <c:v>39696</c:v>
                </c:pt>
                <c:pt idx="89">
                  <c:v>39703</c:v>
                </c:pt>
                <c:pt idx="90">
                  <c:v>39710</c:v>
                </c:pt>
                <c:pt idx="91">
                  <c:v>39717</c:v>
                </c:pt>
                <c:pt idx="92">
                  <c:v>39724</c:v>
                </c:pt>
                <c:pt idx="93">
                  <c:v>39731</c:v>
                </c:pt>
                <c:pt idx="94">
                  <c:v>39738</c:v>
                </c:pt>
                <c:pt idx="95">
                  <c:v>39745</c:v>
                </c:pt>
                <c:pt idx="96">
                  <c:v>39752</c:v>
                </c:pt>
                <c:pt idx="97">
                  <c:v>39759</c:v>
                </c:pt>
                <c:pt idx="98">
                  <c:v>39766</c:v>
                </c:pt>
                <c:pt idx="99">
                  <c:v>39773</c:v>
                </c:pt>
                <c:pt idx="100">
                  <c:v>39780</c:v>
                </c:pt>
                <c:pt idx="101">
                  <c:v>39787</c:v>
                </c:pt>
                <c:pt idx="102">
                  <c:v>39794</c:v>
                </c:pt>
                <c:pt idx="103">
                  <c:v>39801</c:v>
                </c:pt>
                <c:pt idx="104">
                  <c:v>39808</c:v>
                </c:pt>
                <c:pt idx="105">
                  <c:v>39815</c:v>
                </c:pt>
                <c:pt idx="106">
                  <c:v>39822</c:v>
                </c:pt>
                <c:pt idx="107">
                  <c:v>39829</c:v>
                </c:pt>
                <c:pt idx="108">
                  <c:v>39836</c:v>
                </c:pt>
                <c:pt idx="109">
                  <c:v>39843</c:v>
                </c:pt>
                <c:pt idx="110">
                  <c:v>39850</c:v>
                </c:pt>
                <c:pt idx="111">
                  <c:v>39857</c:v>
                </c:pt>
                <c:pt idx="112">
                  <c:v>39864</c:v>
                </c:pt>
                <c:pt idx="113">
                  <c:v>39871</c:v>
                </c:pt>
                <c:pt idx="114">
                  <c:v>39878</c:v>
                </c:pt>
                <c:pt idx="115">
                  <c:v>39885</c:v>
                </c:pt>
                <c:pt idx="116">
                  <c:v>39892</c:v>
                </c:pt>
                <c:pt idx="117">
                  <c:v>39899</c:v>
                </c:pt>
                <c:pt idx="118">
                  <c:v>39906</c:v>
                </c:pt>
                <c:pt idx="119">
                  <c:v>39913</c:v>
                </c:pt>
                <c:pt idx="120">
                  <c:v>39920</c:v>
                </c:pt>
                <c:pt idx="121">
                  <c:v>39927</c:v>
                </c:pt>
                <c:pt idx="122">
                  <c:v>39934</c:v>
                </c:pt>
                <c:pt idx="123">
                  <c:v>39941</c:v>
                </c:pt>
                <c:pt idx="124">
                  <c:v>39948</c:v>
                </c:pt>
                <c:pt idx="125">
                  <c:v>39955</c:v>
                </c:pt>
                <c:pt idx="126">
                  <c:v>39962</c:v>
                </c:pt>
                <c:pt idx="127">
                  <c:v>39969</c:v>
                </c:pt>
                <c:pt idx="128">
                  <c:v>39976</c:v>
                </c:pt>
                <c:pt idx="129">
                  <c:v>39983</c:v>
                </c:pt>
                <c:pt idx="130">
                  <c:v>39990</c:v>
                </c:pt>
                <c:pt idx="131">
                  <c:v>39997</c:v>
                </c:pt>
                <c:pt idx="132">
                  <c:v>40004</c:v>
                </c:pt>
                <c:pt idx="133">
                  <c:v>40011</c:v>
                </c:pt>
                <c:pt idx="134">
                  <c:v>40018</c:v>
                </c:pt>
                <c:pt idx="135">
                  <c:v>40025</c:v>
                </c:pt>
                <c:pt idx="136">
                  <c:v>40032</c:v>
                </c:pt>
                <c:pt idx="137">
                  <c:v>40039</c:v>
                </c:pt>
                <c:pt idx="138">
                  <c:v>40046</c:v>
                </c:pt>
                <c:pt idx="139">
                  <c:v>40053</c:v>
                </c:pt>
                <c:pt idx="140">
                  <c:v>40060</c:v>
                </c:pt>
                <c:pt idx="141">
                  <c:v>40067</c:v>
                </c:pt>
                <c:pt idx="142">
                  <c:v>40074</c:v>
                </c:pt>
                <c:pt idx="143">
                  <c:v>40081</c:v>
                </c:pt>
                <c:pt idx="144">
                  <c:v>40088</c:v>
                </c:pt>
                <c:pt idx="145">
                  <c:v>40095</c:v>
                </c:pt>
                <c:pt idx="146">
                  <c:v>40102</c:v>
                </c:pt>
                <c:pt idx="147">
                  <c:v>40109</c:v>
                </c:pt>
                <c:pt idx="148">
                  <c:v>40116</c:v>
                </c:pt>
                <c:pt idx="149">
                  <c:v>40123</c:v>
                </c:pt>
                <c:pt idx="150">
                  <c:v>40130</c:v>
                </c:pt>
                <c:pt idx="151">
                  <c:v>40137</c:v>
                </c:pt>
                <c:pt idx="152">
                  <c:v>40144</c:v>
                </c:pt>
                <c:pt idx="153">
                  <c:v>40151</c:v>
                </c:pt>
                <c:pt idx="154">
                  <c:v>40158</c:v>
                </c:pt>
                <c:pt idx="155">
                  <c:v>40165</c:v>
                </c:pt>
                <c:pt idx="156">
                  <c:v>40172</c:v>
                </c:pt>
                <c:pt idx="157">
                  <c:v>40179</c:v>
                </c:pt>
                <c:pt idx="158">
                  <c:v>40186</c:v>
                </c:pt>
                <c:pt idx="159">
                  <c:v>40193</c:v>
                </c:pt>
                <c:pt idx="160">
                  <c:v>40200</c:v>
                </c:pt>
                <c:pt idx="161">
                  <c:v>40207</c:v>
                </c:pt>
                <c:pt idx="162">
                  <c:v>40214</c:v>
                </c:pt>
                <c:pt idx="163">
                  <c:v>40221</c:v>
                </c:pt>
                <c:pt idx="164">
                  <c:v>40228</c:v>
                </c:pt>
                <c:pt idx="165">
                  <c:v>40235</c:v>
                </c:pt>
                <c:pt idx="166">
                  <c:v>40242</c:v>
                </c:pt>
                <c:pt idx="167">
                  <c:v>40249</c:v>
                </c:pt>
                <c:pt idx="168">
                  <c:v>40256</c:v>
                </c:pt>
                <c:pt idx="169">
                  <c:v>40263</c:v>
                </c:pt>
                <c:pt idx="170">
                  <c:v>40270</c:v>
                </c:pt>
                <c:pt idx="171">
                  <c:v>40277</c:v>
                </c:pt>
                <c:pt idx="172">
                  <c:v>40284</c:v>
                </c:pt>
                <c:pt idx="173">
                  <c:v>40291</c:v>
                </c:pt>
                <c:pt idx="174">
                  <c:v>40298</c:v>
                </c:pt>
                <c:pt idx="175">
                  <c:v>40305</c:v>
                </c:pt>
                <c:pt idx="176">
                  <c:v>40312</c:v>
                </c:pt>
                <c:pt idx="177">
                  <c:v>40319</c:v>
                </c:pt>
                <c:pt idx="178">
                  <c:v>40326</c:v>
                </c:pt>
                <c:pt idx="179">
                  <c:v>40333</c:v>
                </c:pt>
                <c:pt idx="180">
                  <c:v>40340</c:v>
                </c:pt>
                <c:pt idx="181">
                  <c:v>40347</c:v>
                </c:pt>
                <c:pt idx="182">
                  <c:v>40354</c:v>
                </c:pt>
                <c:pt idx="183">
                  <c:v>40361</c:v>
                </c:pt>
                <c:pt idx="184">
                  <c:v>40368</c:v>
                </c:pt>
                <c:pt idx="185">
                  <c:v>40375</c:v>
                </c:pt>
                <c:pt idx="186">
                  <c:v>40382</c:v>
                </c:pt>
                <c:pt idx="187">
                  <c:v>40389</c:v>
                </c:pt>
                <c:pt idx="188" formatCode="dd/mm/yyyy">
                  <c:v>40396</c:v>
                </c:pt>
                <c:pt idx="189" formatCode="dd/mm/yyyy">
                  <c:v>40403</c:v>
                </c:pt>
                <c:pt idx="190" formatCode="dd/mm/yyyy">
                  <c:v>40410</c:v>
                </c:pt>
                <c:pt idx="191" formatCode="dd/mm/yyyy">
                  <c:v>40417</c:v>
                </c:pt>
                <c:pt idx="192" formatCode="dd/mm/yyyy">
                  <c:v>40424</c:v>
                </c:pt>
                <c:pt idx="193" formatCode="dd/mm/yyyy">
                  <c:v>40431</c:v>
                </c:pt>
                <c:pt idx="194" formatCode="dd/mm/yyyy">
                  <c:v>40438</c:v>
                </c:pt>
                <c:pt idx="195" formatCode="dd/mm/yyyy">
                  <c:v>40445</c:v>
                </c:pt>
                <c:pt idx="196" formatCode="dd/mm/yyyy">
                  <c:v>40452</c:v>
                </c:pt>
                <c:pt idx="197" formatCode="dd/mm/yyyy">
                  <c:v>40459</c:v>
                </c:pt>
                <c:pt idx="198" formatCode="dd/mm/yyyy">
                  <c:v>40466</c:v>
                </c:pt>
                <c:pt idx="199" formatCode="dd/mm/yyyy">
                  <c:v>40473</c:v>
                </c:pt>
                <c:pt idx="200" formatCode="dd/mm/yyyy">
                  <c:v>40480</c:v>
                </c:pt>
                <c:pt idx="201" formatCode="dd/mm/yyyy">
                  <c:v>40487</c:v>
                </c:pt>
                <c:pt idx="202" formatCode="dd/mm/yyyy">
                  <c:v>40494</c:v>
                </c:pt>
                <c:pt idx="203" formatCode="dd/mm/yyyy">
                  <c:v>40501</c:v>
                </c:pt>
                <c:pt idx="204" formatCode="dd/mm/yyyy">
                  <c:v>40508</c:v>
                </c:pt>
                <c:pt idx="205" formatCode="dd/mm/yyyy">
                  <c:v>40515</c:v>
                </c:pt>
                <c:pt idx="206" formatCode="dd/mm/yyyy">
                  <c:v>40522</c:v>
                </c:pt>
                <c:pt idx="207" formatCode="dd/mm/yyyy">
                  <c:v>40529</c:v>
                </c:pt>
                <c:pt idx="208" formatCode="dd/mm/yyyy">
                  <c:v>40536</c:v>
                </c:pt>
                <c:pt idx="209" formatCode="dd/mm/yyyy">
                  <c:v>40543</c:v>
                </c:pt>
                <c:pt idx="210" formatCode="dd/mm/yyyy">
                  <c:v>40550</c:v>
                </c:pt>
                <c:pt idx="211" formatCode="dd/mm/yyyy">
                  <c:v>40557</c:v>
                </c:pt>
                <c:pt idx="212" formatCode="dd/mm/yyyy">
                  <c:v>40564</c:v>
                </c:pt>
                <c:pt idx="213" formatCode="dd/mm/yyyy">
                  <c:v>40571</c:v>
                </c:pt>
                <c:pt idx="214" formatCode="dd/mm/yyyy">
                  <c:v>40578</c:v>
                </c:pt>
                <c:pt idx="215" formatCode="dd/mm/yyyy">
                  <c:v>40585</c:v>
                </c:pt>
                <c:pt idx="216" formatCode="dd/mm/yyyy">
                  <c:v>40592</c:v>
                </c:pt>
                <c:pt idx="217" formatCode="dd/mm/yyyy">
                  <c:v>40599</c:v>
                </c:pt>
                <c:pt idx="218" formatCode="dd/mm/yyyy">
                  <c:v>40606</c:v>
                </c:pt>
                <c:pt idx="219" formatCode="dd/mm/yyyy">
                  <c:v>40613</c:v>
                </c:pt>
                <c:pt idx="220" formatCode="dd/mm/yyyy">
                  <c:v>40620</c:v>
                </c:pt>
                <c:pt idx="221" formatCode="dd/mm/yyyy">
                  <c:v>40627</c:v>
                </c:pt>
                <c:pt idx="222" formatCode="dd/mm/yyyy">
                  <c:v>40634</c:v>
                </c:pt>
                <c:pt idx="223" formatCode="dd/mm/yyyy">
                  <c:v>40641</c:v>
                </c:pt>
                <c:pt idx="224" formatCode="dd/mm/yyyy">
                  <c:v>40648</c:v>
                </c:pt>
                <c:pt idx="225" formatCode="dd/mm/yyyy">
                  <c:v>40655</c:v>
                </c:pt>
                <c:pt idx="226" formatCode="dd/mm/yyyy">
                  <c:v>40662</c:v>
                </c:pt>
                <c:pt idx="227" formatCode="dd/mm/yyyy">
                  <c:v>40669</c:v>
                </c:pt>
              </c:numCache>
            </c:numRef>
          </c:cat>
          <c:val>
            <c:numRef>
              <c:f>CDS!$AF$422:$AF$649</c:f>
              <c:numCache>
                <c:formatCode>General</c:formatCode>
                <c:ptCount val="228"/>
                <c:pt idx="0">
                  <c:v>3.25</c:v>
                </c:pt>
                <c:pt idx="1">
                  <c:v>3.25</c:v>
                </c:pt>
                <c:pt idx="2">
                  <c:v>3.25</c:v>
                </c:pt>
                <c:pt idx="3">
                  <c:v>3.25</c:v>
                </c:pt>
                <c:pt idx="4">
                  <c:v>3.25</c:v>
                </c:pt>
                <c:pt idx="5">
                  <c:v>3.25</c:v>
                </c:pt>
                <c:pt idx="6">
                  <c:v>3.25</c:v>
                </c:pt>
                <c:pt idx="7">
                  <c:v>3.25</c:v>
                </c:pt>
                <c:pt idx="8">
                  <c:v>3.25</c:v>
                </c:pt>
                <c:pt idx="9">
                  <c:v>3.25</c:v>
                </c:pt>
                <c:pt idx="10">
                  <c:v>3.25</c:v>
                </c:pt>
                <c:pt idx="11">
                  <c:v>3.25</c:v>
                </c:pt>
                <c:pt idx="12">
                  <c:v>3.25</c:v>
                </c:pt>
                <c:pt idx="13">
                  <c:v>4.1579999999999773</c:v>
                </c:pt>
                <c:pt idx="14">
                  <c:v>3.25</c:v>
                </c:pt>
                <c:pt idx="15">
                  <c:v>3.1669999999999998</c:v>
                </c:pt>
                <c:pt idx="16">
                  <c:v>3.8749999999999987</c:v>
                </c:pt>
                <c:pt idx="17">
                  <c:v>3.1669999999999998</c:v>
                </c:pt>
                <c:pt idx="18">
                  <c:v>3.1669999999999998</c:v>
                </c:pt>
                <c:pt idx="19">
                  <c:v>3.25</c:v>
                </c:pt>
                <c:pt idx="20">
                  <c:v>3.1669999999999998</c:v>
                </c:pt>
                <c:pt idx="21">
                  <c:v>3.5249999999999999</c:v>
                </c:pt>
                <c:pt idx="22">
                  <c:v>3.25</c:v>
                </c:pt>
                <c:pt idx="23">
                  <c:v>3.3329999999999886</c:v>
                </c:pt>
                <c:pt idx="24">
                  <c:v>4.0750000000000002</c:v>
                </c:pt>
                <c:pt idx="25">
                  <c:v>4</c:v>
                </c:pt>
                <c:pt idx="26">
                  <c:v>3.9499999999999997</c:v>
                </c:pt>
                <c:pt idx="27">
                  <c:v>3.6669999999999998</c:v>
                </c:pt>
                <c:pt idx="28">
                  <c:v>3.25</c:v>
                </c:pt>
                <c:pt idx="29">
                  <c:v>3.8749999999999987</c:v>
                </c:pt>
                <c:pt idx="30">
                  <c:v>4.1499999999999995</c:v>
                </c:pt>
                <c:pt idx="31">
                  <c:v>7.1249999999999707</c:v>
                </c:pt>
                <c:pt idx="32">
                  <c:v>9.6770000000000014</c:v>
                </c:pt>
                <c:pt idx="33">
                  <c:v>4.1669999999999945</c:v>
                </c:pt>
                <c:pt idx="34">
                  <c:v>5.8780000000000001</c:v>
                </c:pt>
                <c:pt idx="35">
                  <c:v>3.4339999999999997</c:v>
                </c:pt>
                <c:pt idx="36">
                  <c:v>3.6179999999999999</c:v>
                </c:pt>
                <c:pt idx="37">
                  <c:v>4</c:v>
                </c:pt>
                <c:pt idx="38">
                  <c:v>3.8329999999999886</c:v>
                </c:pt>
                <c:pt idx="39">
                  <c:v>3.0109999999999997</c:v>
                </c:pt>
                <c:pt idx="40">
                  <c:v>3.2109999999999999</c:v>
                </c:pt>
                <c:pt idx="41">
                  <c:v>3.145</c:v>
                </c:pt>
                <c:pt idx="42">
                  <c:v>3.4339999999999997</c:v>
                </c:pt>
                <c:pt idx="43">
                  <c:v>3.2359999999999998</c:v>
                </c:pt>
                <c:pt idx="44">
                  <c:v>3.754</c:v>
                </c:pt>
                <c:pt idx="45">
                  <c:v>3.7840000000000011</c:v>
                </c:pt>
                <c:pt idx="46">
                  <c:v>3.4249999999999998</c:v>
                </c:pt>
                <c:pt idx="47">
                  <c:v>4.4489999999999998</c:v>
                </c:pt>
                <c:pt idx="48">
                  <c:v>4.6349999999999945</c:v>
                </c:pt>
                <c:pt idx="49">
                  <c:v>5.4969999999999999</c:v>
                </c:pt>
                <c:pt idx="50">
                  <c:v>5.7990000000000004</c:v>
                </c:pt>
                <c:pt idx="51">
                  <c:v>5.9619999999999997</c:v>
                </c:pt>
                <c:pt idx="52">
                  <c:v>6.1289999999999845</c:v>
                </c:pt>
                <c:pt idx="53">
                  <c:v>5.9290000000000003</c:v>
                </c:pt>
                <c:pt idx="54">
                  <c:v>6.3330000000000002</c:v>
                </c:pt>
                <c:pt idx="55">
                  <c:v>6.5</c:v>
                </c:pt>
                <c:pt idx="56">
                  <c:v>6.5</c:v>
                </c:pt>
                <c:pt idx="57">
                  <c:v>7.25</c:v>
                </c:pt>
                <c:pt idx="58">
                  <c:v>7.75</c:v>
                </c:pt>
                <c:pt idx="59">
                  <c:v>7.875</c:v>
                </c:pt>
                <c:pt idx="60">
                  <c:v>8.4379999999999988</c:v>
                </c:pt>
                <c:pt idx="61">
                  <c:v>8.4379999999999988</c:v>
                </c:pt>
                <c:pt idx="62">
                  <c:v>9.9690000000000047</c:v>
                </c:pt>
                <c:pt idx="63">
                  <c:v>10.5</c:v>
                </c:pt>
                <c:pt idx="64">
                  <c:v>10.5</c:v>
                </c:pt>
                <c:pt idx="65">
                  <c:v>10</c:v>
                </c:pt>
                <c:pt idx="66">
                  <c:v>8.75</c:v>
                </c:pt>
                <c:pt idx="67">
                  <c:v>4.5</c:v>
                </c:pt>
                <c:pt idx="68">
                  <c:v>9.5</c:v>
                </c:pt>
                <c:pt idx="69">
                  <c:v>8.5</c:v>
                </c:pt>
                <c:pt idx="70">
                  <c:v>8.5</c:v>
                </c:pt>
                <c:pt idx="71">
                  <c:v>8.5</c:v>
                </c:pt>
                <c:pt idx="72">
                  <c:v>8.25</c:v>
                </c:pt>
                <c:pt idx="73">
                  <c:v>6</c:v>
                </c:pt>
                <c:pt idx="74">
                  <c:v>8.125</c:v>
                </c:pt>
                <c:pt idx="75">
                  <c:v>5.25</c:v>
                </c:pt>
                <c:pt idx="76">
                  <c:v>5.75</c:v>
                </c:pt>
                <c:pt idx="77">
                  <c:v>8.5</c:v>
                </c:pt>
                <c:pt idx="78">
                  <c:v>7.5</c:v>
                </c:pt>
                <c:pt idx="79">
                  <c:v>8.25</c:v>
                </c:pt>
                <c:pt idx="80">
                  <c:v>7.75</c:v>
                </c:pt>
                <c:pt idx="81">
                  <c:v>8.5</c:v>
                </c:pt>
                <c:pt idx="82">
                  <c:v>8</c:v>
                </c:pt>
                <c:pt idx="83">
                  <c:v>7.5</c:v>
                </c:pt>
                <c:pt idx="84">
                  <c:v>5.25</c:v>
                </c:pt>
                <c:pt idx="85">
                  <c:v>7.5</c:v>
                </c:pt>
                <c:pt idx="86">
                  <c:v>8.25</c:v>
                </c:pt>
                <c:pt idx="87">
                  <c:v>7.5</c:v>
                </c:pt>
                <c:pt idx="88">
                  <c:v>9</c:v>
                </c:pt>
                <c:pt idx="89">
                  <c:v>9.125</c:v>
                </c:pt>
                <c:pt idx="90">
                  <c:v>9</c:v>
                </c:pt>
                <c:pt idx="91">
                  <c:v>12.25</c:v>
                </c:pt>
                <c:pt idx="92">
                  <c:v>19.5</c:v>
                </c:pt>
                <c:pt idx="93">
                  <c:v>24.155000000000001</c:v>
                </c:pt>
                <c:pt idx="94">
                  <c:v>25.164999999999999</c:v>
                </c:pt>
                <c:pt idx="95">
                  <c:v>34.5</c:v>
                </c:pt>
                <c:pt idx="96">
                  <c:v>33.5</c:v>
                </c:pt>
                <c:pt idx="97">
                  <c:v>29</c:v>
                </c:pt>
                <c:pt idx="98">
                  <c:v>28.5</c:v>
                </c:pt>
                <c:pt idx="99">
                  <c:v>35</c:v>
                </c:pt>
                <c:pt idx="100">
                  <c:v>37.5</c:v>
                </c:pt>
                <c:pt idx="101">
                  <c:v>47.5</c:v>
                </c:pt>
                <c:pt idx="102">
                  <c:v>54.5</c:v>
                </c:pt>
                <c:pt idx="103">
                  <c:v>45.5</c:v>
                </c:pt>
                <c:pt idx="104">
                  <c:v>46.839999999999996</c:v>
                </c:pt>
                <c:pt idx="105">
                  <c:v>45.5</c:v>
                </c:pt>
                <c:pt idx="106">
                  <c:v>45.5</c:v>
                </c:pt>
                <c:pt idx="107">
                  <c:v>57</c:v>
                </c:pt>
                <c:pt idx="108">
                  <c:v>62.5</c:v>
                </c:pt>
                <c:pt idx="109">
                  <c:v>57.5</c:v>
                </c:pt>
                <c:pt idx="110">
                  <c:v>62.5</c:v>
                </c:pt>
                <c:pt idx="111">
                  <c:v>71</c:v>
                </c:pt>
                <c:pt idx="112">
                  <c:v>90</c:v>
                </c:pt>
                <c:pt idx="113">
                  <c:v>86.5</c:v>
                </c:pt>
                <c:pt idx="114">
                  <c:v>92</c:v>
                </c:pt>
                <c:pt idx="115">
                  <c:v>76</c:v>
                </c:pt>
                <c:pt idx="116">
                  <c:v>64</c:v>
                </c:pt>
                <c:pt idx="117">
                  <c:v>54.5</c:v>
                </c:pt>
                <c:pt idx="118">
                  <c:v>48.5</c:v>
                </c:pt>
                <c:pt idx="119">
                  <c:v>44.752000000000002</c:v>
                </c:pt>
                <c:pt idx="120">
                  <c:v>41</c:v>
                </c:pt>
                <c:pt idx="121">
                  <c:v>41.5</c:v>
                </c:pt>
                <c:pt idx="122">
                  <c:v>41</c:v>
                </c:pt>
                <c:pt idx="123">
                  <c:v>24</c:v>
                </c:pt>
                <c:pt idx="124">
                  <c:v>35.5</c:v>
                </c:pt>
                <c:pt idx="125">
                  <c:v>37</c:v>
                </c:pt>
                <c:pt idx="126">
                  <c:v>40</c:v>
                </c:pt>
                <c:pt idx="127">
                  <c:v>34</c:v>
                </c:pt>
                <c:pt idx="128">
                  <c:v>35</c:v>
                </c:pt>
                <c:pt idx="129">
                  <c:v>37</c:v>
                </c:pt>
                <c:pt idx="130">
                  <c:v>35.5</c:v>
                </c:pt>
                <c:pt idx="131">
                  <c:v>31.5</c:v>
                </c:pt>
                <c:pt idx="132">
                  <c:v>36.5</c:v>
                </c:pt>
                <c:pt idx="133">
                  <c:v>33</c:v>
                </c:pt>
                <c:pt idx="134">
                  <c:v>30</c:v>
                </c:pt>
                <c:pt idx="135">
                  <c:v>22.5</c:v>
                </c:pt>
                <c:pt idx="136">
                  <c:v>23</c:v>
                </c:pt>
                <c:pt idx="137">
                  <c:v>26.5</c:v>
                </c:pt>
                <c:pt idx="138">
                  <c:v>24.5</c:v>
                </c:pt>
                <c:pt idx="139">
                  <c:v>23.5</c:v>
                </c:pt>
                <c:pt idx="140">
                  <c:v>24.5</c:v>
                </c:pt>
                <c:pt idx="141">
                  <c:v>21</c:v>
                </c:pt>
                <c:pt idx="142">
                  <c:v>22</c:v>
                </c:pt>
                <c:pt idx="143">
                  <c:v>22</c:v>
                </c:pt>
                <c:pt idx="144">
                  <c:v>24</c:v>
                </c:pt>
                <c:pt idx="145">
                  <c:v>21</c:v>
                </c:pt>
                <c:pt idx="146">
                  <c:v>20</c:v>
                </c:pt>
                <c:pt idx="147">
                  <c:v>20</c:v>
                </c:pt>
                <c:pt idx="148">
                  <c:v>21</c:v>
                </c:pt>
                <c:pt idx="149">
                  <c:v>22</c:v>
                </c:pt>
                <c:pt idx="150">
                  <c:v>22</c:v>
                </c:pt>
                <c:pt idx="151">
                  <c:v>22.5</c:v>
                </c:pt>
                <c:pt idx="152">
                  <c:v>24.096</c:v>
                </c:pt>
                <c:pt idx="153">
                  <c:v>22.25</c:v>
                </c:pt>
                <c:pt idx="154">
                  <c:v>23</c:v>
                </c:pt>
                <c:pt idx="155">
                  <c:v>25.5</c:v>
                </c:pt>
                <c:pt idx="156">
                  <c:v>25.163</c:v>
                </c:pt>
                <c:pt idx="157">
                  <c:v>25.6</c:v>
                </c:pt>
                <c:pt idx="158">
                  <c:v>26</c:v>
                </c:pt>
                <c:pt idx="159">
                  <c:v>31</c:v>
                </c:pt>
                <c:pt idx="160">
                  <c:v>36.5</c:v>
                </c:pt>
                <c:pt idx="161">
                  <c:v>37</c:v>
                </c:pt>
                <c:pt idx="162">
                  <c:v>45</c:v>
                </c:pt>
                <c:pt idx="163">
                  <c:v>46.5</c:v>
                </c:pt>
                <c:pt idx="164">
                  <c:v>42.5</c:v>
                </c:pt>
                <c:pt idx="165">
                  <c:v>40.5</c:v>
                </c:pt>
                <c:pt idx="166">
                  <c:v>33</c:v>
                </c:pt>
                <c:pt idx="167">
                  <c:v>25.5</c:v>
                </c:pt>
                <c:pt idx="168">
                  <c:v>29.5</c:v>
                </c:pt>
                <c:pt idx="169">
                  <c:v>30</c:v>
                </c:pt>
                <c:pt idx="170">
                  <c:v>32</c:v>
                </c:pt>
                <c:pt idx="171">
                  <c:v>31</c:v>
                </c:pt>
                <c:pt idx="172">
                  <c:v>35.5</c:v>
                </c:pt>
                <c:pt idx="173">
                  <c:v>43.5</c:v>
                </c:pt>
                <c:pt idx="174">
                  <c:v>44</c:v>
                </c:pt>
                <c:pt idx="175">
                  <c:v>58.5</c:v>
                </c:pt>
                <c:pt idx="176">
                  <c:v>45.5</c:v>
                </c:pt>
                <c:pt idx="177">
                  <c:v>42.5</c:v>
                </c:pt>
                <c:pt idx="178">
                  <c:v>38.5</c:v>
                </c:pt>
                <c:pt idx="179">
                  <c:v>48.5</c:v>
                </c:pt>
                <c:pt idx="180">
                  <c:v>38.5</c:v>
                </c:pt>
                <c:pt idx="181">
                  <c:v>37</c:v>
                </c:pt>
                <c:pt idx="182">
                  <c:v>45</c:v>
                </c:pt>
                <c:pt idx="183">
                  <c:v>43</c:v>
                </c:pt>
                <c:pt idx="184">
                  <c:v>40.5</c:v>
                </c:pt>
                <c:pt idx="185">
                  <c:v>39</c:v>
                </c:pt>
                <c:pt idx="186">
                  <c:v>40</c:v>
                </c:pt>
                <c:pt idx="187">
                  <c:v>38</c:v>
                </c:pt>
                <c:pt idx="188">
                  <c:v>40</c:v>
                </c:pt>
                <c:pt idx="189">
                  <c:v>45</c:v>
                </c:pt>
                <c:pt idx="190">
                  <c:v>44</c:v>
                </c:pt>
                <c:pt idx="191">
                  <c:v>44</c:v>
                </c:pt>
                <c:pt idx="192">
                  <c:v>36</c:v>
                </c:pt>
                <c:pt idx="193">
                  <c:v>38</c:v>
                </c:pt>
                <c:pt idx="194">
                  <c:v>36.5</c:v>
                </c:pt>
                <c:pt idx="195">
                  <c:v>39</c:v>
                </c:pt>
                <c:pt idx="196">
                  <c:v>37.5</c:v>
                </c:pt>
                <c:pt idx="197">
                  <c:v>37</c:v>
                </c:pt>
                <c:pt idx="198">
                  <c:v>32.5</c:v>
                </c:pt>
                <c:pt idx="199">
                  <c:v>33.5</c:v>
                </c:pt>
                <c:pt idx="200">
                  <c:v>36</c:v>
                </c:pt>
                <c:pt idx="201">
                  <c:v>36</c:v>
                </c:pt>
                <c:pt idx="202">
                  <c:v>38</c:v>
                </c:pt>
                <c:pt idx="203">
                  <c:v>38.5</c:v>
                </c:pt>
                <c:pt idx="204">
                  <c:v>44.5</c:v>
                </c:pt>
                <c:pt idx="205">
                  <c:v>43.25</c:v>
                </c:pt>
                <c:pt idx="206">
                  <c:v>55.5</c:v>
                </c:pt>
                <c:pt idx="207">
                  <c:v>55</c:v>
                </c:pt>
                <c:pt idx="208">
                  <c:v>58.5</c:v>
                </c:pt>
                <c:pt idx="209">
                  <c:v>60</c:v>
                </c:pt>
                <c:pt idx="210">
                  <c:v>58</c:v>
                </c:pt>
                <c:pt idx="211">
                  <c:v>59.5</c:v>
                </c:pt>
                <c:pt idx="212">
                  <c:v>56</c:v>
                </c:pt>
                <c:pt idx="213">
                  <c:v>60.5</c:v>
                </c:pt>
                <c:pt idx="214">
                  <c:v>53</c:v>
                </c:pt>
                <c:pt idx="215">
                  <c:v>54.5</c:v>
                </c:pt>
                <c:pt idx="216">
                  <c:v>52</c:v>
                </c:pt>
                <c:pt idx="217">
                  <c:v>54</c:v>
                </c:pt>
                <c:pt idx="218">
                  <c:v>46.5</c:v>
                </c:pt>
                <c:pt idx="219">
                  <c:v>47.25</c:v>
                </c:pt>
                <c:pt idx="220">
                  <c:v>44.5</c:v>
                </c:pt>
                <c:pt idx="221">
                  <c:v>46</c:v>
                </c:pt>
                <c:pt idx="222">
                  <c:v>43</c:v>
                </c:pt>
                <c:pt idx="223">
                  <c:v>39</c:v>
                </c:pt>
                <c:pt idx="224">
                  <c:v>45.5</c:v>
                </c:pt>
                <c:pt idx="225">
                  <c:v>45</c:v>
                </c:pt>
                <c:pt idx="226">
                  <c:v>42</c:v>
                </c:pt>
                <c:pt idx="227">
                  <c:v>39.5</c:v>
                </c:pt>
              </c:numCache>
            </c:numRef>
          </c:val>
        </c:ser>
        <c:ser>
          <c:idx val="1"/>
          <c:order val="3"/>
          <c:tx>
            <c:strRef>
              <c:f>'CDS Charts'!$A$81</c:f>
              <c:strCache>
                <c:ptCount val="1"/>
                <c:pt idx="0">
                  <c:v>Italia</c:v>
                </c:pt>
              </c:strCache>
            </c:strRef>
          </c:tx>
          <c:spPr>
            <a:ln>
              <a:solidFill>
                <a:srgbClr val="41709C"/>
              </a:solidFill>
            </a:ln>
          </c:spPr>
          <c:marker>
            <c:symbol val="none"/>
          </c:marker>
          <c:cat>
            <c:numRef>
              <c:f>CDS!$A$422:$A$649</c:f>
              <c:numCache>
                <c:formatCode>d/m/yyyy;@</c:formatCode>
                <c:ptCount val="228"/>
                <c:pt idx="0">
                  <c:v>39080</c:v>
                </c:pt>
                <c:pt idx="1">
                  <c:v>39087</c:v>
                </c:pt>
                <c:pt idx="2">
                  <c:v>39094</c:v>
                </c:pt>
                <c:pt idx="3">
                  <c:v>39101</c:v>
                </c:pt>
                <c:pt idx="4">
                  <c:v>39108</c:v>
                </c:pt>
                <c:pt idx="5">
                  <c:v>39115</c:v>
                </c:pt>
                <c:pt idx="6">
                  <c:v>39122</c:v>
                </c:pt>
                <c:pt idx="7">
                  <c:v>39129</c:v>
                </c:pt>
                <c:pt idx="8">
                  <c:v>39136</c:v>
                </c:pt>
                <c:pt idx="9">
                  <c:v>39143</c:v>
                </c:pt>
                <c:pt idx="10">
                  <c:v>39150</c:v>
                </c:pt>
                <c:pt idx="11">
                  <c:v>39157</c:v>
                </c:pt>
                <c:pt idx="12">
                  <c:v>39164</c:v>
                </c:pt>
                <c:pt idx="13">
                  <c:v>39171</c:v>
                </c:pt>
                <c:pt idx="14">
                  <c:v>39178</c:v>
                </c:pt>
                <c:pt idx="15">
                  <c:v>39185</c:v>
                </c:pt>
                <c:pt idx="16">
                  <c:v>39192</c:v>
                </c:pt>
                <c:pt idx="17">
                  <c:v>39199</c:v>
                </c:pt>
                <c:pt idx="18">
                  <c:v>39206</c:v>
                </c:pt>
                <c:pt idx="19">
                  <c:v>39213</c:v>
                </c:pt>
                <c:pt idx="20">
                  <c:v>39220</c:v>
                </c:pt>
                <c:pt idx="21">
                  <c:v>39227</c:v>
                </c:pt>
                <c:pt idx="22">
                  <c:v>39234</c:v>
                </c:pt>
                <c:pt idx="23">
                  <c:v>39241</c:v>
                </c:pt>
                <c:pt idx="24">
                  <c:v>39248</c:v>
                </c:pt>
                <c:pt idx="25">
                  <c:v>39255</c:v>
                </c:pt>
                <c:pt idx="26">
                  <c:v>39262</c:v>
                </c:pt>
                <c:pt idx="27">
                  <c:v>39269</c:v>
                </c:pt>
                <c:pt idx="28">
                  <c:v>39276</c:v>
                </c:pt>
                <c:pt idx="29">
                  <c:v>39283</c:v>
                </c:pt>
                <c:pt idx="30">
                  <c:v>39290</c:v>
                </c:pt>
                <c:pt idx="31">
                  <c:v>39297</c:v>
                </c:pt>
                <c:pt idx="32">
                  <c:v>39304</c:v>
                </c:pt>
                <c:pt idx="33">
                  <c:v>39311</c:v>
                </c:pt>
                <c:pt idx="34">
                  <c:v>39318</c:v>
                </c:pt>
                <c:pt idx="35">
                  <c:v>39325</c:v>
                </c:pt>
                <c:pt idx="36">
                  <c:v>39332</c:v>
                </c:pt>
                <c:pt idx="37">
                  <c:v>39339</c:v>
                </c:pt>
                <c:pt idx="38">
                  <c:v>39346</c:v>
                </c:pt>
                <c:pt idx="39">
                  <c:v>39353</c:v>
                </c:pt>
                <c:pt idx="40">
                  <c:v>39360</c:v>
                </c:pt>
                <c:pt idx="41">
                  <c:v>39367</c:v>
                </c:pt>
                <c:pt idx="42">
                  <c:v>39374</c:v>
                </c:pt>
                <c:pt idx="43">
                  <c:v>39381</c:v>
                </c:pt>
                <c:pt idx="44">
                  <c:v>39388</c:v>
                </c:pt>
                <c:pt idx="45">
                  <c:v>39395</c:v>
                </c:pt>
                <c:pt idx="46">
                  <c:v>39402</c:v>
                </c:pt>
                <c:pt idx="47">
                  <c:v>39409</c:v>
                </c:pt>
                <c:pt idx="48">
                  <c:v>39416</c:v>
                </c:pt>
                <c:pt idx="49">
                  <c:v>39423</c:v>
                </c:pt>
                <c:pt idx="50">
                  <c:v>39430</c:v>
                </c:pt>
                <c:pt idx="51">
                  <c:v>39437</c:v>
                </c:pt>
                <c:pt idx="52">
                  <c:v>39444</c:v>
                </c:pt>
                <c:pt idx="53">
                  <c:v>39451</c:v>
                </c:pt>
                <c:pt idx="54">
                  <c:v>39458</c:v>
                </c:pt>
                <c:pt idx="55">
                  <c:v>39465</c:v>
                </c:pt>
                <c:pt idx="56">
                  <c:v>39472</c:v>
                </c:pt>
                <c:pt idx="57">
                  <c:v>39479</c:v>
                </c:pt>
                <c:pt idx="58">
                  <c:v>39486</c:v>
                </c:pt>
                <c:pt idx="59">
                  <c:v>39493</c:v>
                </c:pt>
                <c:pt idx="60">
                  <c:v>39500</c:v>
                </c:pt>
                <c:pt idx="61">
                  <c:v>39507</c:v>
                </c:pt>
                <c:pt idx="62">
                  <c:v>39514</c:v>
                </c:pt>
                <c:pt idx="63">
                  <c:v>39521</c:v>
                </c:pt>
                <c:pt idx="64">
                  <c:v>39528</c:v>
                </c:pt>
                <c:pt idx="65">
                  <c:v>39535</c:v>
                </c:pt>
                <c:pt idx="66">
                  <c:v>39542</c:v>
                </c:pt>
                <c:pt idx="67">
                  <c:v>39549</c:v>
                </c:pt>
                <c:pt idx="68">
                  <c:v>39556</c:v>
                </c:pt>
                <c:pt idx="69">
                  <c:v>39563</c:v>
                </c:pt>
                <c:pt idx="70">
                  <c:v>39570</c:v>
                </c:pt>
                <c:pt idx="71">
                  <c:v>39577</c:v>
                </c:pt>
                <c:pt idx="72">
                  <c:v>39584</c:v>
                </c:pt>
                <c:pt idx="73">
                  <c:v>39591</c:v>
                </c:pt>
                <c:pt idx="74">
                  <c:v>39598</c:v>
                </c:pt>
                <c:pt idx="75">
                  <c:v>39605</c:v>
                </c:pt>
                <c:pt idx="76">
                  <c:v>39612</c:v>
                </c:pt>
                <c:pt idx="77">
                  <c:v>39619</c:v>
                </c:pt>
                <c:pt idx="78">
                  <c:v>39626</c:v>
                </c:pt>
                <c:pt idx="79">
                  <c:v>39633</c:v>
                </c:pt>
                <c:pt idx="80">
                  <c:v>39640</c:v>
                </c:pt>
                <c:pt idx="81">
                  <c:v>39647</c:v>
                </c:pt>
                <c:pt idx="82">
                  <c:v>39654</c:v>
                </c:pt>
                <c:pt idx="83">
                  <c:v>39661</c:v>
                </c:pt>
                <c:pt idx="84">
                  <c:v>39668</c:v>
                </c:pt>
                <c:pt idx="85">
                  <c:v>39675</c:v>
                </c:pt>
                <c:pt idx="86">
                  <c:v>39682</c:v>
                </c:pt>
                <c:pt idx="87">
                  <c:v>39689</c:v>
                </c:pt>
                <c:pt idx="88">
                  <c:v>39696</c:v>
                </c:pt>
                <c:pt idx="89">
                  <c:v>39703</c:v>
                </c:pt>
                <c:pt idx="90">
                  <c:v>39710</c:v>
                </c:pt>
                <c:pt idx="91">
                  <c:v>39717</c:v>
                </c:pt>
                <c:pt idx="92">
                  <c:v>39724</c:v>
                </c:pt>
                <c:pt idx="93">
                  <c:v>39731</c:v>
                </c:pt>
                <c:pt idx="94">
                  <c:v>39738</c:v>
                </c:pt>
                <c:pt idx="95">
                  <c:v>39745</c:v>
                </c:pt>
                <c:pt idx="96">
                  <c:v>39752</c:v>
                </c:pt>
                <c:pt idx="97">
                  <c:v>39759</c:v>
                </c:pt>
                <c:pt idx="98">
                  <c:v>39766</c:v>
                </c:pt>
                <c:pt idx="99">
                  <c:v>39773</c:v>
                </c:pt>
                <c:pt idx="100">
                  <c:v>39780</c:v>
                </c:pt>
                <c:pt idx="101">
                  <c:v>39787</c:v>
                </c:pt>
                <c:pt idx="102">
                  <c:v>39794</c:v>
                </c:pt>
                <c:pt idx="103">
                  <c:v>39801</c:v>
                </c:pt>
                <c:pt idx="104">
                  <c:v>39808</c:v>
                </c:pt>
                <c:pt idx="105">
                  <c:v>39815</c:v>
                </c:pt>
                <c:pt idx="106">
                  <c:v>39822</c:v>
                </c:pt>
                <c:pt idx="107">
                  <c:v>39829</c:v>
                </c:pt>
                <c:pt idx="108">
                  <c:v>39836</c:v>
                </c:pt>
                <c:pt idx="109">
                  <c:v>39843</c:v>
                </c:pt>
                <c:pt idx="110">
                  <c:v>39850</c:v>
                </c:pt>
                <c:pt idx="111">
                  <c:v>39857</c:v>
                </c:pt>
                <c:pt idx="112">
                  <c:v>39864</c:v>
                </c:pt>
                <c:pt idx="113">
                  <c:v>39871</c:v>
                </c:pt>
                <c:pt idx="114">
                  <c:v>39878</c:v>
                </c:pt>
                <c:pt idx="115">
                  <c:v>39885</c:v>
                </c:pt>
                <c:pt idx="116">
                  <c:v>39892</c:v>
                </c:pt>
                <c:pt idx="117">
                  <c:v>39899</c:v>
                </c:pt>
                <c:pt idx="118">
                  <c:v>39906</c:v>
                </c:pt>
                <c:pt idx="119">
                  <c:v>39913</c:v>
                </c:pt>
                <c:pt idx="120">
                  <c:v>39920</c:v>
                </c:pt>
                <c:pt idx="121">
                  <c:v>39927</c:v>
                </c:pt>
                <c:pt idx="122">
                  <c:v>39934</c:v>
                </c:pt>
                <c:pt idx="123">
                  <c:v>39941</c:v>
                </c:pt>
                <c:pt idx="124">
                  <c:v>39948</c:v>
                </c:pt>
                <c:pt idx="125">
                  <c:v>39955</c:v>
                </c:pt>
                <c:pt idx="126">
                  <c:v>39962</c:v>
                </c:pt>
                <c:pt idx="127">
                  <c:v>39969</c:v>
                </c:pt>
                <c:pt idx="128">
                  <c:v>39976</c:v>
                </c:pt>
                <c:pt idx="129">
                  <c:v>39983</c:v>
                </c:pt>
                <c:pt idx="130">
                  <c:v>39990</c:v>
                </c:pt>
                <c:pt idx="131">
                  <c:v>39997</c:v>
                </c:pt>
                <c:pt idx="132">
                  <c:v>40004</c:v>
                </c:pt>
                <c:pt idx="133">
                  <c:v>40011</c:v>
                </c:pt>
                <c:pt idx="134">
                  <c:v>40018</c:v>
                </c:pt>
                <c:pt idx="135">
                  <c:v>40025</c:v>
                </c:pt>
                <c:pt idx="136">
                  <c:v>40032</c:v>
                </c:pt>
                <c:pt idx="137">
                  <c:v>40039</c:v>
                </c:pt>
                <c:pt idx="138">
                  <c:v>40046</c:v>
                </c:pt>
                <c:pt idx="139">
                  <c:v>40053</c:v>
                </c:pt>
                <c:pt idx="140">
                  <c:v>40060</c:v>
                </c:pt>
                <c:pt idx="141">
                  <c:v>40067</c:v>
                </c:pt>
                <c:pt idx="142">
                  <c:v>40074</c:v>
                </c:pt>
                <c:pt idx="143">
                  <c:v>40081</c:v>
                </c:pt>
                <c:pt idx="144">
                  <c:v>40088</c:v>
                </c:pt>
                <c:pt idx="145">
                  <c:v>40095</c:v>
                </c:pt>
                <c:pt idx="146">
                  <c:v>40102</c:v>
                </c:pt>
                <c:pt idx="147">
                  <c:v>40109</c:v>
                </c:pt>
                <c:pt idx="148">
                  <c:v>40116</c:v>
                </c:pt>
                <c:pt idx="149">
                  <c:v>40123</c:v>
                </c:pt>
                <c:pt idx="150">
                  <c:v>40130</c:v>
                </c:pt>
                <c:pt idx="151">
                  <c:v>40137</c:v>
                </c:pt>
                <c:pt idx="152">
                  <c:v>40144</c:v>
                </c:pt>
                <c:pt idx="153">
                  <c:v>40151</c:v>
                </c:pt>
                <c:pt idx="154">
                  <c:v>40158</c:v>
                </c:pt>
                <c:pt idx="155">
                  <c:v>40165</c:v>
                </c:pt>
                <c:pt idx="156">
                  <c:v>40172</c:v>
                </c:pt>
                <c:pt idx="157">
                  <c:v>40179</c:v>
                </c:pt>
                <c:pt idx="158">
                  <c:v>40186</c:v>
                </c:pt>
                <c:pt idx="159">
                  <c:v>40193</c:v>
                </c:pt>
                <c:pt idx="160">
                  <c:v>40200</c:v>
                </c:pt>
                <c:pt idx="161">
                  <c:v>40207</c:v>
                </c:pt>
                <c:pt idx="162">
                  <c:v>40214</c:v>
                </c:pt>
                <c:pt idx="163">
                  <c:v>40221</c:v>
                </c:pt>
                <c:pt idx="164">
                  <c:v>40228</c:v>
                </c:pt>
                <c:pt idx="165">
                  <c:v>40235</c:v>
                </c:pt>
                <c:pt idx="166">
                  <c:v>40242</c:v>
                </c:pt>
                <c:pt idx="167">
                  <c:v>40249</c:v>
                </c:pt>
                <c:pt idx="168">
                  <c:v>40256</c:v>
                </c:pt>
                <c:pt idx="169">
                  <c:v>40263</c:v>
                </c:pt>
                <c:pt idx="170">
                  <c:v>40270</c:v>
                </c:pt>
                <c:pt idx="171">
                  <c:v>40277</c:v>
                </c:pt>
                <c:pt idx="172">
                  <c:v>40284</c:v>
                </c:pt>
                <c:pt idx="173">
                  <c:v>40291</c:v>
                </c:pt>
                <c:pt idx="174">
                  <c:v>40298</c:v>
                </c:pt>
                <c:pt idx="175">
                  <c:v>40305</c:v>
                </c:pt>
                <c:pt idx="176">
                  <c:v>40312</c:v>
                </c:pt>
                <c:pt idx="177">
                  <c:v>40319</c:v>
                </c:pt>
                <c:pt idx="178">
                  <c:v>40326</c:v>
                </c:pt>
                <c:pt idx="179">
                  <c:v>40333</c:v>
                </c:pt>
                <c:pt idx="180">
                  <c:v>40340</c:v>
                </c:pt>
                <c:pt idx="181">
                  <c:v>40347</c:v>
                </c:pt>
                <c:pt idx="182">
                  <c:v>40354</c:v>
                </c:pt>
                <c:pt idx="183">
                  <c:v>40361</c:v>
                </c:pt>
                <c:pt idx="184">
                  <c:v>40368</c:v>
                </c:pt>
                <c:pt idx="185">
                  <c:v>40375</c:v>
                </c:pt>
                <c:pt idx="186">
                  <c:v>40382</c:v>
                </c:pt>
                <c:pt idx="187">
                  <c:v>40389</c:v>
                </c:pt>
                <c:pt idx="188" formatCode="dd/mm/yyyy">
                  <c:v>40396</c:v>
                </c:pt>
                <c:pt idx="189" formatCode="dd/mm/yyyy">
                  <c:v>40403</c:v>
                </c:pt>
                <c:pt idx="190" formatCode="dd/mm/yyyy">
                  <c:v>40410</c:v>
                </c:pt>
                <c:pt idx="191" formatCode="dd/mm/yyyy">
                  <c:v>40417</c:v>
                </c:pt>
                <c:pt idx="192" formatCode="dd/mm/yyyy">
                  <c:v>40424</c:v>
                </c:pt>
                <c:pt idx="193" formatCode="dd/mm/yyyy">
                  <c:v>40431</c:v>
                </c:pt>
                <c:pt idx="194" formatCode="dd/mm/yyyy">
                  <c:v>40438</c:v>
                </c:pt>
                <c:pt idx="195" formatCode="dd/mm/yyyy">
                  <c:v>40445</c:v>
                </c:pt>
                <c:pt idx="196" formatCode="dd/mm/yyyy">
                  <c:v>40452</c:v>
                </c:pt>
                <c:pt idx="197" formatCode="dd/mm/yyyy">
                  <c:v>40459</c:v>
                </c:pt>
                <c:pt idx="198" formatCode="dd/mm/yyyy">
                  <c:v>40466</c:v>
                </c:pt>
                <c:pt idx="199" formatCode="dd/mm/yyyy">
                  <c:v>40473</c:v>
                </c:pt>
                <c:pt idx="200" formatCode="dd/mm/yyyy">
                  <c:v>40480</c:v>
                </c:pt>
                <c:pt idx="201" formatCode="dd/mm/yyyy">
                  <c:v>40487</c:v>
                </c:pt>
                <c:pt idx="202" formatCode="dd/mm/yyyy">
                  <c:v>40494</c:v>
                </c:pt>
                <c:pt idx="203" formatCode="dd/mm/yyyy">
                  <c:v>40501</c:v>
                </c:pt>
                <c:pt idx="204" formatCode="dd/mm/yyyy">
                  <c:v>40508</c:v>
                </c:pt>
                <c:pt idx="205" formatCode="dd/mm/yyyy">
                  <c:v>40515</c:v>
                </c:pt>
                <c:pt idx="206" formatCode="dd/mm/yyyy">
                  <c:v>40522</c:v>
                </c:pt>
                <c:pt idx="207" formatCode="dd/mm/yyyy">
                  <c:v>40529</c:v>
                </c:pt>
                <c:pt idx="208" formatCode="dd/mm/yyyy">
                  <c:v>40536</c:v>
                </c:pt>
                <c:pt idx="209" formatCode="dd/mm/yyyy">
                  <c:v>40543</c:v>
                </c:pt>
                <c:pt idx="210" formatCode="dd/mm/yyyy">
                  <c:v>40550</c:v>
                </c:pt>
                <c:pt idx="211" formatCode="dd/mm/yyyy">
                  <c:v>40557</c:v>
                </c:pt>
                <c:pt idx="212" formatCode="dd/mm/yyyy">
                  <c:v>40564</c:v>
                </c:pt>
                <c:pt idx="213" formatCode="dd/mm/yyyy">
                  <c:v>40571</c:v>
                </c:pt>
                <c:pt idx="214" formatCode="dd/mm/yyyy">
                  <c:v>40578</c:v>
                </c:pt>
                <c:pt idx="215" formatCode="dd/mm/yyyy">
                  <c:v>40585</c:v>
                </c:pt>
                <c:pt idx="216" formatCode="dd/mm/yyyy">
                  <c:v>40592</c:v>
                </c:pt>
                <c:pt idx="217" formatCode="dd/mm/yyyy">
                  <c:v>40599</c:v>
                </c:pt>
                <c:pt idx="218" formatCode="dd/mm/yyyy">
                  <c:v>40606</c:v>
                </c:pt>
                <c:pt idx="219" formatCode="dd/mm/yyyy">
                  <c:v>40613</c:v>
                </c:pt>
                <c:pt idx="220" formatCode="dd/mm/yyyy">
                  <c:v>40620</c:v>
                </c:pt>
                <c:pt idx="221" formatCode="dd/mm/yyyy">
                  <c:v>40627</c:v>
                </c:pt>
                <c:pt idx="222" formatCode="dd/mm/yyyy">
                  <c:v>40634</c:v>
                </c:pt>
                <c:pt idx="223" formatCode="dd/mm/yyyy">
                  <c:v>40641</c:v>
                </c:pt>
                <c:pt idx="224" formatCode="dd/mm/yyyy">
                  <c:v>40648</c:v>
                </c:pt>
                <c:pt idx="225" formatCode="dd/mm/yyyy">
                  <c:v>40655</c:v>
                </c:pt>
                <c:pt idx="226" formatCode="dd/mm/yyyy">
                  <c:v>40662</c:v>
                </c:pt>
                <c:pt idx="227" formatCode="dd/mm/yyyy">
                  <c:v>40669</c:v>
                </c:pt>
              </c:numCache>
            </c:numRef>
          </c:cat>
          <c:val>
            <c:numRef>
              <c:f>CDS!$W$422:$W$649</c:f>
              <c:numCache>
                <c:formatCode>General</c:formatCode>
                <c:ptCount val="228"/>
                <c:pt idx="0">
                  <c:v>8.625</c:v>
                </c:pt>
                <c:pt idx="1">
                  <c:v>8.6670000000000016</c:v>
                </c:pt>
                <c:pt idx="2">
                  <c:v>8.3340000000000014</c:v>
                </c:pt>
                <c:pt idx="3">
                  <c:v>8.0890000000000004</c:v>
                </c:pt>
                <c:pt idx="4">
                  <c:v>7.75</c:v>
                </c:pt>
                <c:pt idx="5">
                  <c:v>7.8129999999999855</c:v>
                </c:pt>
                <c:pt idx="6">
                  <c:v>7.46</c:v>
                </c:pt>
                <c:pt idx="7">
                  <c:v>7.1649999999999707</c:v>
                </c:pt>
                <c:pt idx="8">
                  <c:v>7.3710000000000004</c:v>
                </c:pt>
                <c:pt idx="9">
                  <c:v>7.0519999999999996</c:v>
                </c:pt>
                <c:pt idx="10">
                  <c:v>7.1669999999999945</c:v>
                </c:pt>
                <c:pt idx="11">
                  <c:v>7.25</c:v>
                </c:pt>
                <c:pt idx="12">
                  <c:v>7.1879999999999855</c:v>
                </c:pt>
                <c:pt idx="13">
                  <c:v>7.1319999999999997</c:v>
                </c:pt>
                <c:pt idx="14">
                  <c:v>7.75</c:v>
                </c:pt>
                <c:pt idx="15">
                  <c:v>6.7080000000000002</c:v>
                </c:pt>
                <c:pt idx="16">
                  <c:v>6.7919999999999998</c:v>
                </c:pt>
                <c:pt idx="17">
                  <c:v>6.6</c:v>
                </c:pt>
                <c:pt idx="18">
                  <c:v>6.5750000000000002</c:v>
                </c:pt>
                <c:pt idx="19">
                  <c:v>6.14</c:v>
                </c:pt>
                <c:pt idx="20">
                  <c:v>6.35</c:v>
                </c:pt>
                <c:pt idx="21">
                  <c:v>6.33</c:v>
                </c:pt>
                <c:pt idx="22">
                  <c:v>6.2379999999999995</c:v>
                </c:pt>
                <c:pt idx="23">
                  <c:v>6.04</c:v>
                </c:pt>
                <c:pt idx="24">
                  <c:v>6.1619999999999955</c:v>
                </c:pt>
                <c:pt idx="25">
                  <c:v>5.6249999999999707</c:v>
                </c:pt>
                <c:pt idx="26">
                  <c:v>5.6829999999999945</c:v>
                </c:pt>
                <c:pt idx="27">
                  <c:v>5.74</c:v>
                </c:pt>
                <c:pt idx="28">
                  <c:v>5.5750000000000002</c:v>
                </c:pt>
                <c:pt idx="29">
                  <c:v>6.0629999999999855</c:v>
                </c:pt>
                <c:pt idx="30">
                  <c:v>7.06</c:v>
                </c:pt>
                <c:pt idx="31">
                  <c:v>7.6249999999999707</c:v>
                </c:pt>
                <c:pt idx="32">
                  <c:v>8.8680000000000003</c:v>
                </c:pt>
                <c:pt idx="33">
                  <c:v>9.4340000000000011</c:v>
                </c:pt>
                <c:pt idx="34">
                  <c:v>9.4390000000000001</c:v>
                </c:pt>
                <c:pt idx="35">
                  <c:v>9.5</c:v>
                </c:pt>
                <c:pt idx="36">
                  <c:v>9.3330000000000002</c:v>
                </c:pt>
                <c:pt idx="37">
                  <c:v>9.6670000000000016</c:v>
                </c:pt>
                <c:pt idx="38">
                  <c:v>9.5</c:v>
                </c:pt>
                <c:pt idx="39">
                  <c:v>8.7969999999999988</c:v>
                </c:pt>
                <c:pt idx="40">
                  <c:v>8.4970000000000034</c:v>
                </c:pt>
                <c:pt idx="41">
                  <c:v>8.7900000000000009</c:v>
                </c:pt>
                <c:pt idx="42">
                  <c:v>7.9969999999999999</c:v>
                </c:pt>
                <c:pt idx="43">
                  <c:v>8.1620000000000008</c:v>
                </c:pt>
                <c:pt idx="44">
                  <c:v>8.6979999999999986</c:v>
                </c:pt>
                <c:pt idx="45">
                  <c:v>9.5330000000000013</c:v>
                </c:pt>
                <c:pt idx="46">
                  <c:v>9.7310000000000016</c:v>
                </c:pt>
                <c:pt idx="47">
                  <c:v>11.46</c:v>
                </c:pt>
                <c:pt idx="48">
                  <c:v>14.269</c:v>
                </c:pt>
                <c:pt idx="49">
                  <c:v>17.157000000000096</c:v>
                </c:pt>
                <c:pt idx="50">
                  <c:v>17.585999999999895</c:v>
                </c:pt>
                <c:pt idx="51">
                  <c:v>21.163</c:v>
                </c:pt>
                <c:pt idx="52">
                  <c:v>20.898</c:v>
                </c:pt>
                <c:pt idx="53">
                  <c:v>21.591000000000001</c:v>
                </c:pt>
                <c:pt idx="54">
                  <c:v>32.5</c:v>
                </c:pt>
                <c:pt idx="55">
                  <c:v>33</c:v>
                </c:pt>
                <c:pt idx="56">
                  <c:v>31.832999999999988</c:v>
                </c:pt>
                <c:pt idx="57">
                  <c:v>32.833000000000006</c:v>
                </c:pt>
                <c:pt idx="58">
                  <c:v>37.333000000000006</c:v>
                </c:pt>
                <c:pt idx="59">
                  <c:v>41.556000000000004</c:v>
                </c:pt>
                <c:pt idx="60">
                  <c:v>43.416999999999994</c:v>
                </c:pt>
                <c:pt idx="61">
                  <c:v>43.25</c:v>
                </c:pt>
                <c:pt idx="62">
                  <c:v>45.583000000000006</c:v>
                </c:pt>
                <c:pt idx="63">
                  <c:v>47.5</c:v>
                </c:pt>
                <c:pt idx="64">
                  <c:v>48.25</c:v>
                </c:pt>
                <c:pt idx="65">
                  <c:v>41.083000000000006</c:v>
                </c:pt>
                <c:pt idx="66">
                  <c:v>38.667000000000002</c:v>
                </c:pt>
                <c:pt idx="67">
                  <c:v>33.375</c:v>
                </c:pt>
                <c:pt idx="68">
                  <c:v>34.75</c:v>
                </c:pt>
                <c:pt idx="69">
                  <c:v>28.25</c:v>
                </c:pt>
                <c:pt idx="70">
                  <c:v>24.75</c:v>
                </c:pt>
                <c:pt idx="71">
                  <c:v>23.75</c:v>
                </c:pt>
                <c:pt idx="72">
                  <c:v>27.75</c:v>
                </c:pt>
                <c:pt idx="73">
                  <c:v>26.75</c:v>
                </c:pt>
                <c:pt idx="74">
                  <c:v>25.75</c:v>
                </c:pt>
                <c:pt idx="75">
                  <c:v>24.75</c:v>
                </c:pt>
                <c:pt idx="76">
                  <c:v>24.75</c:v>
                </c:pt>
                <c:pt idx="77">
                  <c:v>33.083000000000006</c:v>
                </c:pt>
                <c:pt idx="78">
                  <c:v>36.375</c:v>
                </c:pt>
                <c:pt idx="79">
                  <c:v>37.875</c:v>
                </c:pt>
                <c:pt idx="80">
                  <c:v>40</c:v>
                </c:pt>
                <c:pt idx="81">
                  <c:v>41.25</c:v>
                </c:pt>
                <c:pt idx="82">
                  <c:v>39.083000000000006</c:v>
                </c:pt>
                <c:pt idx="83">
                  <c:v>38.333000000000006</c:v>
                </c:pt>
                <c:pt idx="84">
                  <c:v>39.916999999999994</c:v>
                </c:pt>
                <c:pt idx="85">
                  <c:v>39.916999999999994</c:v>
                </c:pt>
                <c:pt idx="86">
                  <c:v>40.083000000000006</c:v>
                </c:pt>
                <c:pt idx="87">
                  <c:v>39.416999999999994</c:v>
                </c:pt>
                <c:pt idx="88">
                  <c:v>42.5</c:v>
                </c:pt>
                <c:pt idx="89">
                  <c:v>44</c:v>
                </c:pt>
                <c:pt idx="90">
                  <c:v>41.5</c:v>
                </c:pt>
                <c:pt idx="91">
                  <c:v>42.5</c:v>
                </c:pt>
                <c:pt idx="92">
                  <c:v>69.5</c:v>
                </c:pt>
                <c:pt idx="93">
                  <c:v>85</c:v>
                </c:pt>
                <c:pt idx="94">
                  <c:v>80.5</c:v>
                </c:pt>
                <c:pt idx="95">
                  <c:v>130</c:v>
                </c:pt>
                <c:pt idx="96">
                  <c:v>117.5</c:v>
                </c:pt>
                <c:pt idx="97">
                  <c:v>102</c:v>
                </c:pt>
                <c:pt idx="98">
                  <c:v>111</c:v>
                </c:pt>
                <c:pt idx="99">
                  <c:v>135</c:v>
                </c:pt>
                <c:pt idx="100">
                  <c:v>140</c:v>
                </c:pt>
                <c:pt idx="101">
                  <c:v>208</c:v>
                </c:pt>
                <c:pt idx="102">
                  <c:v>181</c:v>
                </c:pt>
                <c:pt idx="103">
                  <c:v>172.5</c:v>
                </c:pt>
                <c:pt idx="104">
                  <c:v>123.12499999999999</c:v>
                </c:pt>
                <c:pt idx="105">
                  <c:v>170</c:v>
                </c:pt>
                <c:pt idx="106">
                  <c:v>156.5</c:v>
                </c:pt>
                <c:pt idx="107">
                  <c:v>174.5</c:v>
                </c:pt>
                <c:pt idx="108">
                  <c:v>181.5</c:v>
                </c:pt>
                <c:pt idx="109">
                  <c:v>167</c:v>
                </c:pt>
                <c:pt idx="110">
                  <c:v>163</c:v>
                </c:pt>
                <c:pt idx="111">
                  <c:v>182.5</c:v>
                </c:pt>
                <c:pt idx="112">
                  <c:v>191</c:v>
                </c:pt>
                <c:pt idx="113">
                  <c:v>184.5</c:v>
                </c:pt>
                <c:pt idx="114">
                  <c:v>201.5</c:v>
                </c:pt>
                <c:pt idx="115">
                  <c:v>176</c:v>
                </c:pt>
                <c:pt idx="116">
                  <c:v>154</c:v>
                </c:pt>
                <c:pt idx="117">
                  <c:v>146.5</c:v>
                </c:pt>
                <c:pt idx="118">
                  <c:v>131.5</c:v>
                </c:pt>
                <c:pt idx="119">
                  <c:v>122.071</c:v>
                </c:pt>
                <c:pt idx="120">
                  <c:v>108.5</c:v>
                </c:pt>
                <c:pt idx="121">
                  <c:v>116</c:v>
                </c:pt>
                <c:pt idx="122">
                  <c:v>113.5</c:v>
                </c:pt>
                <c:pt idx="123">
                  <c:v>72.5</c:v>
                </c:pt>
                <c:pt idx="124">
                  <c:v>87.5</c:v>
                </c:pt>
                <c:pt idx="125">
                  <c:v>95</c:v>
                </c:pt>
                <c:pt idx="126">
                  <c:v>108.5</c:v>
                </c:pt>
                <c:pt idx="127">
                  <c:v>103.5</c:v>
                </c:pt>
                <c:pt idx="128">
                  <c:v>105</c:v>
                </c:pt>
                <c:pt idx="129">
                  <c:v>107</c:v>
                </c:pt>
                <c:pt idx="130">
                  <c:v>97</c:v>
                </c:pt>
                <c:pt idx="131">
                  <c:v>87</c:v>
                </c:pt>
                <c:pt idx="132">
                  <c:v>97</c:v>
                </c:pt>
                <c:pt idx="133">
                  <c:v>87.5</c:v>
                </c:pt>
                <c:pt idx="134">
                  <c:v>70</c:v>
                </c:pt>
                <c:pt idx="135">
                  <c:v>58</c:v>
                </c:pt>
                <c:pt idx="136">
                  <c:v>66.5</c:v>
                </c:pt>
                <c:pt idx="137">
                  <c:v>77</c:v>
                </c:pt>
                <c:pt idx="138">
                  <c:v>75.5</c:v>
                </c:pt>
                <c:pt idx="139">
                  <c:v>76</c:v>
                </c:pt>
                <c:pt idx="140">
                  <c:v>79.5</c:v>
                </c:pt>
                <c:pt idx="141">
                  <c:v>68</c:v>
                </c:pt>
                <c:pt idx="142">
                  <c:v>67</c:v>
                </c:pt>
                <c:pt idx="143">
                  <c:v>71</c:v>
                </c:pt>
                <c:pt idx="144">
                  <c:v>72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73</c:v>
                </c:pt>
                <c:pt idx="149">
                  <c:v>76</c:v>
                </c:pt>
                <c:pt idx="150">
                  <c:v>78</c:v>
                </c:pt>
                <c:pt idx="151">
                  <c:v>86</c:v>
                </c:pt>
                <c:pt idx="152">
                  <c:v>91.614000000000004</c:v>
                </c:pt>
                <c:pt idx="153">
                  <c:v>84</c:v>
                </c:pt>
                <c:pt idx="154">
                  <c:v>90.5</c:v>
                </c:pt>
                <c:pt idx="155">
                  <c:v>108.5</c:v>
                </c:pt>
                <c:pt idx="156">
                  <c:v>108.95099999999999</c:v>
                </c:pt>
                <c:pt idx="157">
                  <c:v>109.40100000000002</c:v>
                </c:pt>
                <c:pt idx="158">
                  <c:v>97.5</c:v>
                </c:pt>
                <c:pt idx="159">
                  <c:v>108.5</c:v>
                </c:pt>
                <c:pt idx="160">
                  <c:v>111.5</c:v>
                </c:pt>
                <c:pt idx="161">
                  <c:v>116.5</c:v>
                </c:pt>
                <c:pt idx="162">
                  <c:v>152.5</c:v>
                </c:pt>
                <c:pt idx="163">
                  <c:v>130.5</c:v>
                </c:pt>
                <c:pt idx="164">
                  <c:v>120.5</c:v>
                </c:pt>
                <c:pt idx="165">
                  <c:v>129.5</c:v>
                </c:pt>
                <c:pt idx="166">
                  <c:v>99</c:v>
                </c:pt>
                <c:pt idx="167">
                  <c:v>91.5</c:v>
                </c:pt>
                <c:pt idx="168">
                  <c:v>103.5</c:v>
                </c:pt>
                <c:pt idx="169">
                  <c:v>106</c:v>
                </c:pt>
                <c:pt idx="170">
                  <c:v>114</c:v>
                </c:pt>
                <c:pt idx="171">
                  <c:v>123</c:v>
                </c:pt>
                <c:pt idx="172">
                  <c:v>128.5</c:v>
                </c:pt>
                <c:pt idx="173">
                  <c:v>138.5</c:v>
                </c:pt>
                <c:pt idx="174">
                  <c:v>143.5</c:v>
                </c:pt>
                <c:pt idx="175">
                  <c:v>232.5</c:v>
                </c:pt>
                <c:pt idx="176">
                  <c:v>138.5</c:v>
                </c:pt>
                <c:pt idx="177">
                  <c:v>155.5</c:v>
                </c:pt>
                <c:pt idx="178">
                  <c:v>205</c:v>
                </c:pt>
                <c:pt idx="179">
                  <c:v>225</c:v>
                </c:pt>
                <c:pt idx="180">
                  <c:v>179</c:v>
                </c:pt>
                <c:pt idx="181">
                  <c:v>163</c:v>
                </c:pt>
                <c:pt idx="182">
                  <c:v>185</c:v>
                </c:pt>
                <c:pt idx="183">
                  <c:v>170</c:v>
                </c:pt>
                <c:pt idx="184">
                  <c:v>162.5</c:v>
                </c:pt>
                <c:pt idx="185">
                  <c:v>173</c:v>
                </c:pt>
                <c:pt idx="186">
                  <c:v>161</c:v>
                </c:pt>
                <c:pt idx="187">
                  <c:v>135.5</c:v>
                </c:pt>
                <c:pt idx="188">
                  <c:v>142.5</c:v>
                </c:pt>
                <c:pt idx="189">
                  <c:v>179.5</c:v>
                </c:pt>
                <c:pt idx="190">
                  <c:v>205.5</c:v>
                </c:pt>
                <c:pt idx="191">
                  <c:v>227.5</c:v>
                </c:pt>
                <c:pt idx="192">
                  <c:v>186.5</c:v>
                </c:pt>
                <c:pt idx="193">
                  <c:v>208.5</c:v>
                </c:pt>
                <c:pt idx="194">
                  <c:v>192.5</c:v>
                </c:pt>
                <c:pt idx="195">
                  <c:v>188</c:v>
                </c:pt>
                <c:pt idx="196">
                  <c:v>192</c:v>
                </c:pt>
                <c:pt idx="197">
                  <c:v>184.5</c:v>
                </c:pt>
                <c:pt idx="198">
                  <c:v>169.5</c:v>
                </c:pt>
                <c:pt idx="199">
                  <c:v>170.5</c:v>
                </c:pt>
                <c:pt idx="200">
                  <c:v>172</c:v>
                </c:pt>
                <c:pt idx="201">
                  <c:v>192.5</c:v>
                </c:pt>
                <c:pt idx="202">
                  <c:v>191.5</c:v>
                </c:pt>
                <c:pt idx="203">
                  <c:v>182.5</c:v>
                </c:pt>
                <c:pt idx="204">
                  <c:v>217</c:v>
                </c:pt>
                <c:pt idx="205">
                  <c:v>210</c:v>
                </c:pt>
                <c:pt idx="206">
                  <c:v>220</c:v>
                </c:pt>
                <c:pt idx="207">
                  <c:v>202</c:v>
                </c:pt>
                <c:pt idx="208">
                  <c:v>236.5</c:v>
                </c:pt>
                <c:pt idx="209">
                  <c:v>240</c:v>
                </c:pt>
                <c:pt idx="210">
                  <c:v>256.5</c:v>
                </c:pt>
                <c:pt idx="211">
                  <c:v>204.5</c:v>
                </c:pt>
                <c:pt idx="212">
                  <c:v>186</c:v>
                </c:pt>
                <c:pt idx="213">
                  <c:v>186</c:v>
                </c:pt>
                <c:pt idx="214">
                  <c:v>162.5</c:v>
                </c:pt>
                <c:pt idx="215">
                  <c:v>178</c:v>
                </c:pt>
                <c:pt idx="216">
                  <c:v>175</c:v>
                </c:pt>
                <c:pt idx="217">
                  <c:v>186</c:v>
                </c:pt>
                <c:pt idx="218">
                  <c:v>173.5</c:v>
                </c:pt>
                <c:pt idx="219">
                  <c:v>178.5</c:v>
                </c:pt>
                <c:pt idx="220">
                  <c:v>153.5</c:v>
                </c:pt>
                <c:pt idx="221">
                  <c:v>158.5</c:v>
                </c:pt>
                <c:pt idx="222">
                  <c:v>140.5</c:v>
                </c:pt>
                <c:pt idx="223">
                  <c:v>126.5</c:v>
                </c:pt>
                <c:pt idx="224">
                  <c:v>143.5</c:v>
                </c:pt>
                <c:pt idx="225">
                  <c:v>155.5</c:v>
                </c:pt>
                <c:pt idx="226">
                  <c:v>147</c:v>
                </c:pt>
                <c:pt idx="227">
                  <c:v>152</c:v>
                </c:pt>
              </c:numCache>
            </c:numRef>
          </c:val>
        </c:ser>
        <c:ser>
          <c:idx val="3"/>
          <c:order val="5"/>
          <c:tx>
            <c:strRef>
              <c:f>'CDS Charts'!$A$83</c:f>
              <c:strCache>
                <c:ptCount val="1"/>
                <c:pt idx="0">
                  <c:v>Hellas</c:v>
                </c:pt>
              </c:strCache>
            </c:strRef>
          </c:tx>
          <c:spPr>
            <a:ln>
              <a:solidFill>
                <a:srgbClr val="AA9D71"/>
              </a:solidFill>
            </a:ln>
          </c:spPr>
          <c:marker>
            <c:symbol val="none"/>
          </c:marker>
          <c:cat>
            <c:numRef>
              <c:f>CDS!$A$422:$A$649</c:f>
              <c:numCache>
                <c:formatCode>d/m/yyyy;@</c:formatCode>
                <c:ptCount val="228"/>
                <c:pt idx="0">
                  <c:v>39080</c:v>
                </c:pt>
                <c:pt idx="1">
                  <c:v>39087</c:v>
                </c:pt>
                <c:pt idx="2">
                  <c:v>39094</c:v>
                </c:pt>
                <c:pt idx="3">
                  <c:v>39101</c:v>
                </c:pt>
                <c:pt idx="4">
                  <c:v>39108</c:v>
                </c:pt>
                <c:pt idx="5">
                  <c:v>39115</c:v>
                </c:pt>
                <c:pt idx="6">
                  <c:v>39122</c:v>
                </c:pt>
                <c:pt idx="7">
                  <c:v>39129</c:v>
                </c:pt>
                <c:pt idx="8">
                  <c:v>39136</c:v>
                </c:pt>
                <c:pt idx="9">
                  <c:v>39143</c:v>
                </c:pt>
                <c:pt idx="10">
                  <c:v>39150</c:v>
                </c:pt>
                <c:pt idx="11">
                  <c:v>39157</c:v>
                </c:pt>
                <c:pt idx="12">
                  <c:v>39164</c:v>
                </c:pt>
                <c:pt idx="13">
                  <c:v>39171</c:v>
                </c:pt>
                <c:pt idx="14">
                  <c:v>39178</c:v>
                </c:pt>
                <c:pt idx="15">
                  <c:v>39185</c:v>
                </c:pt>
                <c:pt idx="16">
                  <c:v>39192</c:v>
                </c:pt>
                <c:pt idx="17">
                  <c:v>39199</c:v>
                </c:pt>
                <c:pt idx="18">
                  <c:v>39206</c:v>
                </c:pt>
                <c:pt idx="19">
                  <c:v>39213</c:v>
                </c:pt>
                <c:pt idx="20">
                  <c:v>39220</c:v>
                </c:pt>
                <c:pt idx="21">
                  <c:v>39227</c:v>
                </c:pt>
                <c:pt idx="22">
                  <c:v>39234</c:v>
                </c:pt>
                <c:pt idx="23">
                  <c:v>39241</c:v>
                </c:pt>
                <c:pt idx="24">
                  <c:v>39248</c:v>
                </c:pt>
                <c:pt idx="25">
                  <c:v>39255</c:v>
                </c:pt>
                <c:pt idx="26">
                  <c:v>39262</c:v>
                </c:pt>
                <c:pt idx="27">
                  <c:v>39269</c:v>
                </c:pt>
                <c:pt idx="28">
                  <c:v>39276</c:v>
                </c:pt>
                <c:pt idx="29">
                  <c:v>39283</c:v>
                </c:pt>
                <c:pt idx="30">
                  <c:v>39290</c:v>
                </c:pt>
                <c:pt idx="31">
                  <c:v>39297</c:v>
                </c:pt>
                <c:pt idx="32">
                  <c:v>39304</c:v>
                </c:pt>
                <c:pt idx="33">
                  <c:v>39311</c:v>
                </c:pt>
                <c:pt idx="34">
                  <c:v>39318</c:v>
                </c:pt>
                <c:pt idx="35">
                  <c:v>39325</c:v>
                </c:pt>
                <c:pt idx="36">
                  <c:v>39332</c:v>
                </c:pt>
                <c:pt idx="37">
                  <c:v>39339</c:v>
                </c:pt>
                <c:pt idx="38">
                  <c:v>39346</c:v>
                </c:pt>
                <c:pt idx="39">
                  <c:v>39353</c:v>
                </c:pt>
                <c:pt idx="40">
                  <c:v>39360</c:v>
                </c:pt>
                <c:pt idx="41">
                  <c:v>39367</c:v>
                </c:pt>
                <c:pt idx="42">
                  <c:v>39374</c:v>
                </c:pt>
                <c:pt idx="43">
                  <c:v>39381</c:v>
                </c:pt>
                <c:pt idx="44">
                  <c:v>39388</c:v>
                </c:pt>
                <c:pt idx="45">
                  <c:v>39395</c:v>
                </c:pt>
                <c:pt idx="46">
                  <c:v>39402</c:v>
                </c:pt>
                <c:pt idx="47">
                  <c:v>39409</c:v>
                </c:pt>
                <c:pt idx="48">
                  <c:v>39416</c:v>
                </c:pt>
                <c:pt idx="49">
                  <c:v>39423</c:v>
                </c:pt>
                <c:pt idx="50">
                  <c:v>39430</c:v>
                </c:pt>
                <c:pt idx="51">
                  <c:v>39437</c:v>
                </c:pt>
                <c:pt idx="52">
                  <c:v>39444</c:v>
                </c:pt>
                <c:pt idx="53">
                  <c:v>39451</c:v>
                </c:pt>
                <c:pt idx="54">
                  <c:v>39458</c:v>
                </c:pt>
                <c:pt idx="55">
                  <c:v>39465</c:v>
                </c:pt>
                <c:pt idx="56">
                  <c:v>39472</c:v>
                </c:pt>
                <c:pt idx="57">
                  <c:v>39479</c:v>
                </c:pt>
                <c:pt idx="58">
                  <c:v>39486</c:v>
                </c:pt>
                <c:pt idx="59">
                  <c:v>39493</c:v>
                </c:pt>
                <c:pt idx="60">
                  <c:v>39500</c:v>
                </c:pt>
                <c:pt idx="61">
                  <c:v>39507</c:v>
                </c:pt>
                <c:pt idx="62">
                  <c:v>39514</c:v>
                </c:pt>
                <c:pt idx="63">
                  <c:v>39521</c:v>
                </c:pt>
                <c:pt idx="64">
                  <c:v>39528</c:v>
                </c:pt>
                <c:pt idx="65">
                  <c:v>39535</c:v>
                </c:pt>
                <c:pt idx="66">
                  <c:v>39542</c:v>
                </c:pt>
                <c:pt idx="67">
                  <c:v>39549</c:v>
                </c:pt>
                <c:pt idx="68">
                  <c:v>39556</c:v>
                </c:pt>
                <c:pt idx="69">
                  <c:v>39563</c:v>
                </c:pt>
                <c:pt idx="70">
                  <c:v>39570</c:v>
                </c:pt>
                <c:pt idx="71">
                  <c:v>39577</c:v>
                </c:pt>
                <c:pt idx="72">
                  <c:v>39584</c:v>
                </c:pt>
                <c:pt idx="73">
                  <c:v>39591</c:v>
                </c:pt>
                <c:pt idx="74">
                  <c:v>39598</c:v>
                </c:pt>
                <c:pt idx="75">
                  <c:v>39605</c:v>
                </c:pt>
                <c:pt idx="76">
                  <c:v>39612</c:v>
                </c:pt>
                <c:pt idx="77">
                  <c:v>39619</c:v>
                </c:pt>
                <c:pt idx="78">
                  <c:v>39626</c:v>
                </c:pt>
                <c:pt idx="79">
                  <c:v>39633</c:v>
                </c:pt>
                <c:pt idx="80">
                  <c:v>39640</c:v>
                </c:pt>
                <c:pt idx="81">
                  <c:v>39647</c:v>
                </c:pt>
                <c:pt idx="82">
                  <c:v>39654</c:v>
                </c:pt>
                <c:pt idx="83">
                  <c:v>39661</c:v>
                </c:pt>
                <c:pt idx="84">
                  <c:v>39668</c:v>
                </c:pt>
                <c:pt idx="85">
                  <c:v>39675</c:v>
                </c:pt>
                <c:pt idx="86">
                  <c:v>39682</c:v>
                </c:pt>
                <c:pt idx="87">
                  <c:v>39689</c:v>
                </c:pt>
                <c:pt idx="88">
                  <c:v>39696</c:v>
                </c:pt>
                <c:pt idx="89">
                  <c:v>39703</c:v>
                </c:pt>
                <c:pt idx="90">
                  <c:v>39710</c:v>
                </c:pt>
                <c:pt idx="91">
                  <c:v>39717</c:v>
                </c:pt>
                <c:pt idx="92">
                  <c:v>39724</c:v>
                </c:pt>
                <c:pt idx="93">
                  <c:v>39731</c:v>
                </c:pt>
                <c:pt idx="94">
                  <c:v>39738</c:v>
                </c:pt>
                <c:pt idx="95">
                  <c:v>39745</c:v>
                </c:pt>
                <c:pt idx="96">
                  <c:v>39752</c:v>
                </c:pt>
                <c:pt idx="97">
                  <c:v>39759</c:v>
                </c:pt>
                <c:pt idx="98">
                  <c:v>39766</c:v>
                </c:pt>
                <c:pt idx="99">
                  <c:v>39773</c:v>
                </c:pt>
                <c:pt idx="100">
                  <c:v>39780</c:v>
                </c:pt>
                <c:pt idx="101">
                  <c:v>39787</c:v>
                </c:pt>
                <c:pt idx="102">
                  <c:v>39794</c:v>
                </c:pt>
                <c:pt idx="103">
                  <c:v>39801</c:v>
                </c:pt>
                <c:pt idx="104">
                  <c:v>39808</c:v>
                </c:pt>
                <c:pt idx="105">
                  <c:v>39815</c:v>
                </c:pt>
                <c:pt idx="106">
                  <c:v>39822</c:v>
                </c:pt>
                <c:pt idx="107">
                  <c:v>39829</c:v>
                </c:pt>
                <c:pt idx="108">
                  <c:v>39836</c:v>
                </c:pt>
                <c:pt idx="109">
                  <c:v>39843</c:v>
                </c:pt>
                <c:pt idx="110">
                  <c:v>39850</c:v>
                </c:pt>
                <c:pt idx="111">
                  <c:v>39857</c:v>
                </c:pt>
                <c:pt idx="112">
                  <c:v>39864</c:v>
                </c:pt>
                <c:pt idx="113">
                  <c:v>39871</c:v>
                </c:pt>
                <c:pt idx="114">
                  <c:v>39878</c:v>
                </c:pt>
                <c:pt idx="115">
                  <c:v>39885</c:v>
                </c:pt>
                <c:pt idx="116">
                  <c:v>39892</c:v>
                </c:pt>
                <c:pt idx="117">
                  <c:v>39899</c:v>
                </c:pt>
                <c:pt idx="118">
                  <c:v>39906</c:v>
                </c:pt>
                <c:pt idx="119">
                  <c:v>39913</c:v>
                </c:pt>
                <c:pt idx="120">
                  <c:v>39920</c:v>
                </c:pt>
                <c:pt idx="121">
                  <c:v>39927</c:v>
                </c:pt>
                <c:pt idx="122">
                  <c:v>39934</c:v>
                </c:pt>
                <c:pt idx="123">
                  <c:v>39941</c:v>
                </c:pt>
                <c:pt idx="124">
                  <c:v>39948</c:v>
                </c:pt>
                <c:pt idx="125">
                  <c:v>39955</c:v>
                </c:pt>
                <c:pt idx="126">
                  <c:v>39962</c:v>
                </c:pt>
                <c:pt idx="127">
                  <c:v>39969</c:v>
                </c:pt>
                <c:pt idx="128">
                  <c:v>39976</c:v>
                </c:pt>
                <c:pt idx="129">
                  <c:v>39983</c:v>
                </c:pt>
                <c:pt idx="130">
                  <c:v>39990</c:v>
                </c:pt>
                <c:pt idx="131">
                  <c:v>39997</c:v>
                </c:pt>
                <c:pt idx="132">
                  <c:v>40004</c:v>
                </c:pt>
                <c:pt idx="133">
                  <c:v>40011</c:v>
                </c:pt>
                <c:pt idx="134">
                  <c:v>40018</c:v>
                </c:pt>
                <c:pt idx="135">
                  <c:v>40025</c:v>
                </c:pt>
                <c:pt idx="136">
                  <c:v>40032</c:v>
                </c:pt>
                <c:pt idx="137">
                  <c:v>40039</c:v>
                </c:pt>
                <c:pt idx="138">
                  <c:v>40046</c:v>
                </c:pt>
                <c:pt idx="139">
                  <c:v>40053</c:v>
                </c:pt>
                <c:pt idx="140">
                  <c:v>40060</c:v>
                </c:pt>
                <c:pt idx="141">
                  <c:v>40067</c:v>
                </c:pt>
                <c:pt idx="142">
                  <c:v>40074</c:v>
                </c:pt>
                <c:pt idx="143">
                  <c:v>40081</c:v>
                </c:pt>
                <c:pt idx="144">
                  <c:v>40088</c:v>
                </c:pt>
                <c:pt idx="145">
                  <c:v>40095</c:v>
                </c:pt>
                <c:pt idx="146">
                  <c:v>40102</c:v>
                </c:pt>
                <c:pt idx="147">
                  <c:v>40109</c:v>
                </c:pt>
                <c:pt idx="148">
                  <c:v>40116</c:v>
                </c:pt>
                <c:pt idx="149">
                  <c:v>40123</c:v>
                </c:pt>
                <c:pt idx="150">
                  <c:v>40130</c:v>
                </c:pt>
                <c:pt idx="151">
                  <c:v>40137</c:v>
                </c:pt>
                <c:pt idx="152">
                  <c:v>40144</c:v>
                </c:pt>
                <c:pt idx="153">
                  <c:v>40151</c:v>
                </c:pt>
                <c:pt idx="154">
                  <c:v>40158</c:v>
                </c:pt>
                <c:pt idx="155">
                  <c:v>40165</c:v>
                </c:pt>
                <c:pt idx="156">
                  <c:v>40172</c:v>
                </c:pt>
                <c:pt idx="157">
                  <c:v>40179</c:v>
                </c:pt>
                <c:pt idx="158">
                  <c:v>40186</c:v>
                </c:pt>
                <c:pt idx="159">
                  <c:v>40193</c:v>
                </c:pt>
                <c:pt idx="160">
                  <c:v>40200</c:v>
                </c:pt>
                <c:pt idx="161">
                  <c:v>40207</c:v>
                </c:pt>
                <c:pt idx="162">
                  <c:v>40214</c:v>
                </c:pt>
                <c:pt idx="163">
                  <c:v>40221</c:v>
                </c:pt>
                <c:pt idx="164">
                  <c:v>40228</c:v>
                </c:pt>
                <c:pt idx="165">
                  <c:v>40235</c:v>
                </c:pt>
                <c:pt idx="166">
                  <c:v>40242</c:v>
                </c:pt>
                <c:pt idx="167">
                  <c:v>40249</c:v>
                </c:pt>
                <c:pt idx="168">
                  <c:v>40256</c:v>
                </c:pt>
                <c:pt idx="169">
                  <c:v>40263</c:v>
                </c:pt>
                <c:pt idx="170">
                  <c:v>40270</c:v>
                </c:pt>
                <c:pt idx="171">
                  <c:v>40277</c:v>
                </c:pt>
                <c:pt idx="172">
                  <c:v>40284</c:v>
                </c:pt>
                <c:pt idx="173">
                  <c:v>40291</c:v>
                </c:pt>
                <c:pt idx="174">
                  <c:v>40298</c:v>
                </c:pt>
                <c:pt idx="175">
                  <c:v>40305</c:v>
                </c:pt>
                <c:pt idx="176">
                  <c:v>40312</c:v>
                </c:pt>
                <c:pt idx="177">
                  <c:v>40319</c:v>
                </c:pt>
                <c:pt idx="178">
                  <c:v>40326</c:v>
                </c:pt>
                <c:pt idx="179">
                  <c:v>40333</c:v>
                </c:pt>
                <c:pt idx="180">
                  <c:v>40340</c:v>
                </c:pt>
                <c:pt idx="181">
                  <c:v>40347</c:v>
                </c:pt>
                <c:pt idx="182">
                  <c:v>40354</c:v>
                </c:pt>
                <c:pt idx="183">
                  <c:v>40361</c:v>
                </c:pt>
                <c:pt idx="184">
                  <c:v>40368</c:v>
                </c:pt>
                <c:pt idx="185">
                  <c:v>40375</c:v>
                </c:pt>
                <c:pt idx="186">
                  <c:v>40382</c:v>
                </c:pt>
                <c:pt idx="187">
                  <c:v>40389</c:v>
                </c:pt>
                <c:pt idx="188" formatCode="dd/mm/yyyy">
                  <c:v>40396</c:v>
                </c:pt>
                <c:pt idx="189" formatCode="dd/mm/yyyy">
                  <c:v>40403</c:v>
                </c:pt>
                <c:pt idx="190" formatCode="dd/mm/yyyy">
                  <c:v>40410</c:v>
                </c:pt>
                <c:pt idx="191" formatCode="dd/mm/yyyy">
                  <c:v>40417</c:v>
                </c:pt>
                <c:pt idx="192" formatCode="dd/mm/yyyy">
                  <c:v>40424</c:v>
                </c:pt>
                <c:pt idx="193" formatCode="dd/mm/yyyy">
                  <c:v>40431</c:v>
                </c:pt>
                <c:pt idx="194" formatCode="dd/mm/yyyy">
                  <c:v>40438</c:v>
                </c:pt>
                <c:pt idx="195" formatCode="dd/mm/yyyy">
                  <c:v>40445</c:v>
                </c:pt>
                <c:pt idx="196" formatCode="dd/mm/yyyy">
                  <c:v>40452</c:v>
                </c:pt>
                <c:pt idx="197" formatCode="dd/mm/yyyy">
                  <c:v>40459</c:v>
                </c:pt>
                <c:pt idx="198" formatCode="dd/mm/yyyy">
                  <c:v>40466</c:v>
                </c:pt>
                <c:pt idx="199" formatCode="dd/mm/yyyy">
                  <c:v>40473</c:v>
                </c:pt>
                <c:pt idx="200" formatCode="dd/mm/yyyy">
                  <c:v>40480</c:v>
                </c:pt>
                <c:pt idx="201" formatCode="dd/mm/yyyy">
                  <c:v>40487</c:v>
                </c:pt>
                <c:pt idx="202" formatCode="dd/mm/yyyy">
                  <c:v>40494</c:v>
                </c:pt>
                <c:pt idx="203" formatCode="dd/mm/yyyy">
                  <c:v>40501</c:v>
                </c:pt>
                <c:pt idx="204" formatCode="dd/mm/yyyy">
                  <c:v>40508</c:v>
                </c:pt>
                <c:pt idx="205" formatCode="dd/mm/yyyy">
                  <c:v>40515</c:v>
                </c:pt>
                <c:pt idx="206" formatCode="dd/mm/yyyy">
                  <c:v>40522</c:v>
                </c:pt>
                <c:pt idx="207" formatCode="dd/mm/yyyy">
                  <c:v>40529</c:v>
                </c:pt>
                <c:pt idx="208" formatCode="dd/mm/yyyy">
                  <c:v>40536</c:v>
                </c:pt>
                <c:pt idx="209" formatCode="dd/mm/yyyy">
                  <c:v>40543</c:v>
                </c:pt>
                <c:pt idx="210" formatCode="dd/mm/yyyy">
                  <c:v>40550</c:v>
                </c:pt>
                <c:pt idx="211" formatCode="dd/mm/yyyy">
                  <c:v>40557</c:v>
                </c:pt>
                <c:pt idx="212" formatCode="dd/mm/yyyy">
                  <c:v>40564</c:v>
                </c:pt>
                <c:pt idx="213" formatCode="dd/mm/yyyy">
                  <c:v>40571</c:v>
                </c:pt>
                <c:pt idx="214" formatCode="dd/mm/yyyy">
                  <c:v>40578</c:v>
                </c:pt>
                <c:pt idx="215" formatCode="dd/mm/yyyy">
                  <c:v>40585</c:v>
                </c:pt>
                <c:pt idx="216" formatCode="dd/mm/yyyy">
                  <c:v>40592</c:v>
                </c:pt>
                <c:pt idx="217" formatCode="dd/mm/yyyy">
                  <c:v>40599</c:v>
                </c:pt>
                <c:pt idx="218" formatCode="dd/mm/yyyy">
                  <c:v>40606</c:v>
                </c:pt>
                <c:pt idx="219" formatCode="dd/mm/yyyy">
                  <c:v>40613</c:v>
                </c:pt>
                <c:pt idx="220" formatCode="dd/mm/yyyy">
                  <c:v>40620</c:v>
                </c:pt>
                <c:pt idx="221" formatCode="dd/mm/yyyy">
                  <c:v>40627</c:v>
                </c:pt>
                <c:pt idx="222" formatCode="dd/mm/yyyy">
                  <c:v>40634</c:v>
                </c:pt>
                <c:pt idx="223" formatCode="dd/mm/yyyy">
                  <c:v>40641</c:v>
                </c:pt>
                <c:pt idx="224" formatCode="dd/mm/yyyy">
                  <c:v>40648</c:v>
                </c:pt>
                <c:pt idx="225" formatCode="dd/mm/yyyy">
                  <c:v>40655</c:v>
                </c:pt>
                <c:pt idx="226" formatCode="dd/mm/yyyy">
                  <c:v>40662</c:v>
                </c:pt>
                <c:pt idx="227" formatCode="dd/mm/yyyy">
                  <c:v>40669</c:v>
                </c:pt>
              </c:numCache>
            </c:numRef>
          </c:cat>
          <c:val>
            <c:numRef>
              <c:f>CDS!$Z$422:$Z$649</c:f>
              <c:numCache>
                <c:formatCode>General</c:formatCode>
                <c:ptCount val="228"/>
                <c:pt idx="0">
                  <c:v>7.3330000000000002</c:v>
                </c:pt>
                <c:pt idx="1">
                  <c:v>7.25</c:v>
                </c:pt>
                <c:pt idx="2">
                  <c:v>7.1249999999999707</c:v>
                </c:pt>
                <c:pt idx="3">
                  <c:v>7.875</c:v>
                </c:pt>
                <c:pt idx="4">
                  <c:v>7.1669999999999945</c:v>
                </c:pt>
                <c:pt idx="5">
                  <c:v>6.875</c:v>
                </c:pt>
                <c:pt idx="6">
                  <c:v>6.25</c:v>
                </c:pt>
                <c:pt idx="7">
                  <c:v>7.4879999999999995</c:v>
                </c:pt>
                <c:pt idx="8">
                  <c:v>6.9580000000000002</c:v>
                </c:pt>
                <c:pt idx="9">
                  <c:v>6.0430000000000001</c:v>
                </c:pt>
                <c:pt idx="10">
                  <c:v>5.9190000000000014</c:v>
                </c:pt>
                <c:pt idx="11">
                  <c:v>6.9589999999999996</c:v>
                </c:pt>
                <c:pt idx="12">
                  <c:v>6.95</c:v>
                </c:pt>
                <c:pt idx="13">
                  <c:v>6.1669999999999945</c:v>
                </c:pt>
                <c:pt idx="14">
                  <c:v>8</c:v>
                </c:pt>
                <c:pt idx="15">
                  <c:v>6.1459999999999955</c:v>
                </c:pt>
                <c:pt idx="16">
                  <c:v>5.8129999999999855</c:v>
                </c:pt>
                <c:pt idx="17">
                  <c:v>5.8380000000000001</c:v>
                </c:pt>
                <c:pt idx="18">
                  <c:v>5.8380000000000001</c:v>
                </c:pt>
                <c:pt idx="19">
                  <c:v>5.5330000000000004</c:v>
                </c:pt>
                <c:pt idx="20">
                  <c:v>5.6879999999999855</c:v>
                </c:pt>
                <c:pt idx="21">
                  <c:v>5.7089999999999996</c:v>
                </c:pt>
                <c:pt idx="22">
                  <c:v>5.5949999999999855</c:v>
                </c:pt>
                <c:pt idx="23">
                  <c:v>5.3819999999999997</c:v>
                </c:pt>
                <c:pt idx="24">
                  <c:v>5.5209999999999955</c:v>
                </c:pt>
                <c:pt idx="25">
                  <c:v>5.5</c:v>
                </c:pt>
                <c:pt idx="26">
                  <c:v>5.5460000000000003</c:v>
                </c:pt>
                <c:pt idx="27">
                  <c:v>5.4950000000000001</c:v>
                </c:pt>
                <c:pt idx="28">
                  <c:v>5.4669999999999996</c:v>
                </c:pt>
                <c:pt idx="29">
                  <c:v>5.7750000000000004</c:v>
                </c:pt>
                <c:pt idx="30">
                  <c:v>7.1249999999999707</c:v>
                </c:pt>
                <c:pt idx="31">
                  <c:v>8</c:v>
                </c:pt>
                <c:pt idx="32">
                  <c:v>7.75</c:v>
                </c:pt>
                <c:pt idx="33">
                  <c:v>7.7969999999999997</c:v>
                </c:pt>
                <c:pt idx="34">
                  <c:v>8</c:v>
                </c:pt>
                <c:pt idx="35">
                  <c:v>9.9390000000000001</c:v>
                </c:pt>
                <c:pt idx="36">
                  <c:v>9.1670000000000016</c:v>
                </c:pt>
                <c:pt idx="37">
                  <c:v>9.25</c:v>
                </c:pt>
                <c:pt idx="38">
                  <c:v>9.5830000000000002</c:v>
                </c:pt>
                <c:pt idx="39">
                  <c:v>9.3020000000000067</c:v>
                </c:pt>
                <c:pt idx="40">
                  <c:v>9.0940000000000012</c:v>
                </c:pt>
                <c:pt idx="41">
                  <c:v>10.958</c:v>
                </c:pt>
                <c:pt idx="42">
                  <c:v>12.125</c:v>
                </c:pt>
                <c:pt idx="43">
                  <c:v>12.375000000000052</c:v>
                </c:pt>
                <c:pt idx="44">
                  <c:v>13</c:v>
                </c:pt>
                <c:pt idx="45">
                  <c:v>13.625</c:v>
                </c:pt>
                <c:pt idx="46">
                  <c:v>11.75</c:v>
                </c:pt>
                <c:pt idx="47">
                  <c:v>12.5</c:v>
                </c:pt>
                <c:pt idx="48">
                  <c:v>15.25</c:v>
                </c:pt>
                <c:pt idx="49">
                  <c:v>17.324999999999999</c:v>
                </c:pt>
                <c:pt idx="50">
                  <c:v>20.03</c:v>
                </c:pt>
                <c:pt idx="51">
                  <c:v>21.931000000000001</c:v>
                </c:pt>
                <c:pt idx="52">
                  <c:v>22.033000000000001</c:v>
                </c:pt>
                <c:pt idx="53">
                  <c:v>23.233000000000001</c:v>
                </c:pt>
                <c:pt idx="54">
                  <c:v>32.333000000000006</c:v>
                </c:pt>
                <c:pt idx="55">
                  <c:v>36.167000000000002</c:v>
                </c:pt>
                <c:pt idx="56">
                  <c:v>38</c:v>
                </c:pt>
                <c:pt idx="57">
                  <c:v>45.043000000000006</c:v>
                </c:pt>
                <c:pt idx="58">
                  <c:v>46.667000000000002</c:v>
                </c:pt>
                <c:pt idx="59">
                  <c:v>50</c:v>
                </c:pt>
                <c:pt idx="60">
                  <c:v>55.167000000000002</c:v>
                </c:pt>
                <c:pt idx="61">
                  <c:v>58</c:v>
                </c:pt>
                <c:pt idx="62">
                  <c:v>59</c:v>
                </c:pt>
                <c:pt idx="63">
                  <c:v>60.667000000000002</c:v>
                </c:pt>
                <c:pt idx="64">
                  <c:v>64.742000000000004</c:v>
                </c:pt>
                <c:pt idx="65">
                  <c:v>57.25</c:v>
                </c:pt>
                <c:pt idx="66">
                  <c:v>51.833000000000006</c:v>
                </c:pt>
                <c:pt idx="67">
                  <c:v>43.5</c:v>
                </c:pt>
                <c:pt idx="68">
                  <c:v>45.75</c:v>
                </c:pt>
                <c:pt idx="69">
                  <c:v>38.25</c:v>
                </c:pt>
                <c:pt idx="70">
                  <c:v>34</c:v>
                </c:pt>
                <c:pt idx="71">
                  <c:v>35.75</c:v>
                </c:pt>
                <c:pt idx="72">
                  <c:v>36.75</c:v>
                </c:pt>
                <c:pt idx="73">
                  <c:v>37.5</c:v>
                </c:pt>
                <c:pt idx="74">
                  <c:v>35.5</c:v>
                </c:pt>
                <c:pt idx="75">
                  <c:v>37</c:v>
                </c:pt>
                <c:pt idx="76">
                  <c:v>40.25</c:v>
                </c:pt>
                <c:pt idx="77">
                  <c:v>32.217000000000006</c:v>
                </c:pt>
                <c:pt idx="78">
                  <c:v>33.627000000000002</c:v>
                </c:pt>
                <c:pt idx="79">
                  <c:v>32.356999999999999</c:v>
                </c:pt>
                <c:pt idx="80">
                  <c:v>51.5</c:v>
                </c:pt>
                <c:pt idx="81">
                  <c:v>51.667000000000002</c:v>
                </c:pt>
                <c:pt idx="82">
                  <c:v>50</c:v>
                </c:pt>
                <c:pt idx="83">
                  <c:v>49.667000000000002</c:v>
                </c:pt>
                <c:pt idx="84">
                  <c:v>50</c:v>
                </c:pt>
                <c:pt idx="85">
                  <c:v>50.833000000000006</c:v>
                </c:pt>
                <c:pt idx="86">
                  <c:v>50.5</c:v>
                </c:pt>
                <c:pt idx="87">
                  <c:v>50.333000000000006</c:v>
                </c:pt>
                <c:pt idx="88">
                  <c:v>53.5</c:v>
                </c:pt>
                <c:pt idx="89">
                  <c:v>53.5</c:v>
                </c:pt>
                <c:pt idx="90">
                  <c:v>52.5</c:v>
                </c:pt>
                <c:pt idx="91">
                  <c:v>55.5</c:v>
                </c:pt>
                <c:pt idx="92">
                  <c:v>77.5</c:v>
                </c:pt>
                <c:pt idx="93">
                  <c:v>90</c:v>
                </c:pt>
                <c:pt idx="94">
                  <c:v>100</c:v>
                </c:pt>
                <c:pt idx="95">
                  <c:v>140</c:v>
                </c:pt>
                <c:pt idx="96">
                  <c:v>142.5</c:v>
                </c:pt>
                <c:pt idx="97">
                  <c:v>133</c:v>
                </c:pt>
                <c:pt idx="98">
                  <c:v>147</c:v>
                </c:pt>
                <c:pt idx="99">
                  <c:v>195</c:v>
                </c:pt>
                <c:pt idx="100">
                  <c:v>212.5</c:v>
                </c:pt>
                <c:pt idx="101">
                  <c:v>265</c:v>
                </c:pt>
                <c:pt idx="102">
                  <c:v>247</c:v>
                </c:pt>
                <c:pt idx="103">
                  <c:v>240</c:v>
                </c:pt>
                <c:pt idx="104">
                  <c:v>160.75</c:v>
                </c:pt>
                <c:pt idx="105">
                  <c:v>235</c:v>
                </c:pt>
                <c:pt idx="106">
                  <c:v>226</c:v>
                </c:pt>
                <c:pt idx="107">
                  <c:v>265</c:v>
                </c:pt>
                <c:pt idx="108">
                  <c:v>285</c:v>
                </c:pt>
                <c:pt idx="109">
                  <c:v>250</c:v>
                </c:pt>
                <c:pt idx="110">
                  <c:v>243</c:v>
                </c:pt>
                <c:pt idx="111">
                  <c:v>268</c:v>
                </c:pt>
                <c:pt idx="112">
                  <c:v>267</c:v>
                </c:pt>
                <c:pt idx="113">
                  <c:v>255</c:v>
                </c:pt>
                <c:pt idx="114">
                  <c:v>270</c:v>
                </c:pt>
                <c:pt idx="115">
                  <c:v>220</c:v>
                </c:pt>
                <c:pt idx="116">
                  <c:v>185.5</c:v>
                </c:pt>
                <c:pt idx="117">
                  <c:v>175</c:v>
                </c:pt>
                <c:pt idx="118">
                  <c:v>171</c:v>
                </c:pt>
                <c:pt idx="119">
                  <c:v>168.863</c:v>
                </c:pt>
                <c:pt idx="120">
                  <c:v>157.5</c:v>
                </c:pt>
                <c:pt idx="121">
                  <c:v>169.5</c:v>
                </c:pt>
                <c:pt idx="122">
                  <c:v>161</c:v>
                </c:pt>
                <c:pt idx="123">
                  <c:v>105</c:v>
                </c:pt>
                <c:pt idx="124">
                  <c:v>127.5</c:v>
                </c:pt>
                <c:pt idx="125">
                  <c:v>137.5</c:v>
                </c:pt>
                <c:pt idx="126">
                  <c:v>152</c:v>
                </c:pt>
                <c:pt idx="127">
                  <c:v>151</c:v>
                </c:pt>
                <c:pt idx="128">
                  <c:v>158</c:v>
                </c:pt>
                <c:pt idx="129">
                  <c:v>160.5</c:v>
                </c:pt>
                <c:pt idx="130">
                  <c:v>147.5</c:v>
                </c:pt>
                <c:pt idx="131">
                  <c:v>133.5</c:v>
                </c:pt>
                <c:pt idx="132">
                  <c:v>148</c:v>
                </c:pt>
                <c:pt idx="133">
                  <c:v>138</c:v>
                </c:pt>
                <c:pt idx="134">
                  <c:v>117.5</c:v>
                </c:pt>
                <c:pt idx="135">
                  <c:v>92.5</c:v>
                </c:pt>
                <c:pt idx="136">
                  <c:v>107</c:v>
                </c:pt>
                <c:pt idx="137">
                  <c:v>120.5</c:v>
                </c:pt>
                <c:pt idx="138">
                  <c:v>115</c:v>
                </c:pt>
                <c:pt idx="139">
                  <c:v>112</c:v>
                </c:pt>
                <c:pt idx="140">
                  <c:v>128.5</c:v>
                </c:pt>
                <c:pt idx="141">
                  <c:v>118</c:v>
                </c:pt>
                <c:pt idx="142">
                  <c:v>116</c:v>
                </c:pt>
                <c:pt idx="143">
                  <c:v>125.5</c:v>
                </c:pt>
                <c:pt idx="144">
                  <c:v>129.5</c:v>
                </c:pt>
                <c:pt idx="145">
                  <c:v>125.5</c:v>
                </c:pt>
                <c:pt idx="146">
                  <c:v>123.5</c:v>
                </c:pt>
                <c:pt idx="147">
                  <c:v>133.5</c:v>
                </c:pt>
                <c:pt idx="148">
                  <c:v>140.5</c:v>
                </c:pt>
                <c:pt idx="149">
                  <c:v>152.5</c:v>
                </c:pt>
                <c:pt idx="150">
                  <c:v>161.5</c:v>
                </c:pt>
                <c:pt idx="151">
                  <c:v>174.5</c:v>
                </c:pt>
                <c:pt idx="152">
                  <c:v>202.333</c:v>
                </c:pt>
                <c:pt idx="153">
                  <c:v>181</c:v>
                </c:pt>
                <c:pt idx="154">
                  <c:v>200.5</c:v>
                </c:pt>
                <c:pt idx="155">
                  <c:v>286.5</c:v>
                </c:pt>
                <c:pt idx="156">
                  <c:v>281.01299999999969</c:v>
                </c:pt>
                <c:pt idx="157">
                  <c:v>281.959</c:v>
                </c:pt>
                <c:pt idx="158">
                  <c:v>300</c:v>
                </c:pt>
                <c:pt idx="159">
                  <c:v>330</c:v>
                </c:pt>
                <c:pt idx="160">
                  <c:v>330</c:v>
                </c:pt>
                <c:pt idx="161">
                  <c:v>393</c:v>
                </c:pt>
                <c:pt idx="162">
                  <c:v>385</c:v>
                </c:pt>
                <c:pt idx="163">
                  <c:v>349</c:v>
                </c:pt>
                <c:pt idx="164">
                  <c:v>345.5</c:v>
                </c:pt>
                <c:pt idx="165">
                  <c:v>360</c:v>
                </c:pt>
                <c:pt idx="166">
                  <c:v>298</c:v>
                </c:pt>
                <c:pt idx="167">
                  <c:v>293</c:v>
                </c:pt>
                <c:pt idx="168">
                  <c:v>330</c:v>
                </c:pt>
                <c:pt idx="169">
                  <c:v>294</c:v>
                </c:pt>
                <c:pt idx="170">
                  <c:v>339</c:v>
                </c:pt>
                <c:pt idx="171">
                  <c:v>405</c:v>
                </c:pt>
                <c:pt idx="172">
                  <c:v>433</c:v>
                </c:pt>
                <c:pt idx="173">
                  <c:v>595</c:v>
                </c:pt>
                <c:pt idx="174">
                  <c:v>690</c:v>
                </c:pt>
                <c:pt idx="175">
                  <c:v>855</c:v>
                </c:pt>
                <c:pt idx="176">
                  <c:v>605</c:v>
                </c:pt>
                <c:pt idx="177">
                  <c:v>689</c:v>
                </c:pt>
                <c:pt idx="178">
                  <c:v>650</c:v>
                </c:pt>
                <c:pt idx="179">
                  <c:v>625</c:v>
                </c:pt>
                <c:pt idx="180">
                  <c:v>700</c:v>
                </c:pt>
                <c:pt idx="181">
                  <c:v>795</c:v>
                </c:pt>
                <c:pt idx="182">
                  <c:v>970</c:v>
                </c:pt>
                <c:pt idx="183">
                  <c:v>855</c:v>
                </c:pt>
                <c:pt idx="184">
                  <c:v>800</c:v>
                </c:pt>
                <c:pt idx="185">
                  <c:v>770</c:v>
                </c:pt>
                <c:pt idx="186">
                  <c:v>755</c:v>
                </c:pt>
                <c:pt idx="187">
                  <c:v>725</c:v>
                </c:pt>
                <c:pt idx="188">
                  <c:v>745</c:v>
                </c:pt>
                <c:pt idx="189">
                  <c:v>805</c:v>
                </c:pt>
                <c:pt idx="190">
                  <c:v>870</c:v>
                </c:pt>
                <c:pt idx="191">
                  <c:v>900</c:v>
                </c:pt>
                <c:pt idx="192">
                  <c:v>845</c:v>
                </c:pt>
                <c:pt idx="193">
                  <c:v>865</c:v>
                </c:pt>
                <c:pt idx="194">
                  <c:v>862.5</c:v>
                </c:pt>
                <c:pt idx="195">
                  <c:v>790</c:v>
                </c:pt>
                <c:pt idx="196">
                  <c:v>745</c:v>
                </c:pt>
                <c:pt idx="197">
                  <c:v>720</c:v>
                </c:pt>
                <c:pt idx="198">
                  <c:v>660</c:v>
                </c:pt>
                <c:pt idx="199">
                  <c:v>670</c:v>
                </c:pt>
                <c:pt idx="200">
                  <c:v>800</c:v>
                </c:pt>
                <c:pt idx="201">
                  <c:v>865</c:v>
                </c:pt>
                <c:pt idx="202">
                  <c:v>872</c:v>
                </c:pt>
                <c:pt idx="203">
                  <c:v>945</c:v>
                </c:pt>
                <c:pt idx="204">
                  <c:v>955</c:v>
                </c:pt>
                <c:pt idx="205">
                  <c:v>892.5</c:v>
                </c:pt>
                <c:pt idx="206">
                  <c:v>930</c:v>
                </c:pt>
                <c:pt idx="207">
                  <c:v>950</c:v>
                </c:pt>
                <c:pt idx="208">
                  <c:v>1000</c:v>
                </c:pt>
                <c:pt idx="209">
                  <c:v>1010</c:v>
                </c:pt>
                <c:pt idx="210">
                  <c:v>1042.5</c:v>
                </c:pt>
                <c:pt idx="211">
                  <c:v>885</c:v>
                </c:pt>
                <c:pt idx="212">
                  <c:v>825</c:v>
                </c:pt>
                <c:pt idx="213">
                  <c:v>870</c:v>
                </c:pt>
                <c:pt idx="214">
                  <c:v>795</c:v>
                </c:pt>
                <c:pt idx="215">
                  <c:v>860</c:v>
                </c:pt>
                <c:pt idx="216">
                  <c:v>900</c:v>
                </c:pt>
                <c:pt idx="217">
                  <c:v>955</c:v>
                </c:pt>
                <c:pt idx="218">
                  <c:v>985</c:v>
                </c:pt>
                <c:pt idx="219">
                  <c:v>1045</c:v>
                </c:pt>
                <c:pt idx="220">
                  <c:v>956</c:v>
                </c:pt>
                <c:pt idx="221">
                  <c:v>975</c:v>
                </c:pt>
                <c:pt idx="222">
                  <c:v>988</c:v>
                </c:pt>
                <c:pt idx="223">
                  <c:v>1001</c:v>
                </c:pt>
                <c:pt idx="224">
                  <c:v>1160</c:v>
                </c:pt>
                <c:pt idx="225">
                  <c:v>1330</c:v>
                </c:pt>
                <c:pt idx="226">
                  <c:v>1310</c:v>
                </c:pt>
                <c:pt idx="227">
                  <c:v>1285</c:v>
                </c:pt>
              </c:numCache>
            </c:numRef>
          </c:val>
        </c:ser>
        <c:marker val="1"/>
        <c:axId val="163055488"/>
        <c:axId val="163057024"/>
      </c:lineChart>
      <c:lineChart>
        <c:grouping val="standard"/>
        <c:ser>
          <c:idx val="2"/>
          <c:order val="4"/>
          <c:tx>
            <c:strRef>
              <c:f>'CDS Charts'!$A$82</c:f>
              <c:strCache>
                <c:ptCount val="1"/>
                <c:pt idx="0">
                  <c:v>Irland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none"/>
          </c:marker>
          <c:cat>
            <c:numRef>
              <c:f>CDS!$A$422:$A$647</c:f>
              <c:numCache>
                <c:formatCode>d/m/yyyy;@</c:formatCode>
                <c:ptCount val="226"/>
                <c:pt idx="0">
                  <c:v>39080</c:v>
                </c:pt>
                <c:pt idx="1">
                  <c:v>39087</c:v>
                </c:pt>
                <c:pt idx="2">
                  <c:v>39094</c:v>
                </c:pt>
                <c:pt idx="3">
                  <c:v>39101</c:v>
                </c:pt>
                <c:pt idx="4">
                  <c:v>39108</c:v>
                </c:pt>
                <c:pt idx="5">
                  <c:v>39115</c:v>
                </c:pt>
                <c:pt idx="6">
                  <c:v>39122</c:v>
                </c:pt>
                <c:pt idx="7">
                  <c:v>39129</c:v>
                </c:pt>
                <c:pt idx="8">
                  <c:v>39136</c:v>
                </c:pt>
                <c:pt idx="9">
                  <c:v>39143</c:v>
                </c:pt>
                <c:pt idx="10">
                  <c:v>39150</c:v>
                </c:pt>
                <c:pt idx="11">
                  <c:v>39157</c:v>
                </c:pt>
                <c:pt idx="12">
                  <c:v>39164</c:v>
                </c:pt>
                <c:pt idx="13">
                  <c:v>39171</c:v>
                </c:pt>
                <c:pt idx="14">
                  <c:v>39178</c:v>
                </c:pt>
                <c:pt idx="15">
                  <c:v>39185</c:v>
                </c:pt>
                <c:pt idx="16">
                  <c:v>39192</c:v>
                </c:pt>
                <c:pt idx="17">
                  <c:v>39199</c:v>
                </c:pt>
                <c:pt idx="18">
                  <c:v>39206</c:v>
                </c:pt>
                <c:pt idx="19">
                  <c:v>39213</c:v>
                </c:pt>
                <c:pt idx="20">
                  <c:v>39220</c:v>
                </c:pt>
                <c:pt idx="21">
                  <c:v>39227</c:v>
                </c:pt>
                <c:pt idx="22">
                  <c:v>39234</c:v>
                </c:pt>
                <c:pt idx="23">
                  <c:v>39241</c:v>
                </c:pt>
                <c:pt idx="24">
                  <c:v>39248</c:v>
                </c:pt>
                <c:pt idx="25">
                  <c:v>39255</c:v>
                </c:pt>
                <c:pt idx="26">
                  <c:v>39262</c:v>
                </c:pt>
                <c:pt idx="27">
                  <c:v>39269</c:v>
                </c:pt>
                <c:pt idx="28">
                  <c:v>39276</c:v>
                </c:pt>
                <c:pt idx="29">
                  <c:v>39283</c:v>
                </c:pt>
                <c:pt idx="30">
                  <c:v>39290</c:v>
                </c:pt>
                <c:pt idx="31">
                  <c:v>39297</c:v>
                </c:pt>
                <c:pt idx="32">
                  <c:v>39304</c:v>
                </c:pt>
                <c:pt idx="33">
                  <c:v>39311</c:v>
                </c:pt>
                <c:pt idx="34">
                  <c:v>39318</c:v>
                </c:pt>
                <c:pt idx="35">
                  <c:v>39325</c:v>
                </c:pt>
                <c:pt idx="36">
                  <c:v>39332</c:v>
                </c:pt>
                <c:pt idx="37">
                  <c:v>39339</c:v>
                </c:pt>
                <c:pt idx="38">
                  <c:v>39346</c:v>
                </c:pt>
                <c:pt idx="39">
                  <c:v>39353</c:v>
                </c:pt>
                <c:pt idx="40">
                  <c:v>39360</c:v>
                </c:pt>
                <c:pt idx="41">
                  <c:v>39367</c:v>
                </c:pt>
                <c:pt idx="42">
                  <c:v>39374</c:v>
                </c:pt>
                <c:pt idx="43">
                  <c:v>39381</c:v>
                </c:pt>
                <c:pt idx="44">
                  <c:v>39388</c:v>
                </c:pt>
                <c:pt idx="45">
                  <c:v>39395</c:v>
                </c:pt>
                <c:pt idx="46">
                  <c:v>39402</c:v>
                </c:pt>
                <c:pt idx="47">
                  <c:v>39409</c:v>
                </c:pt>
                <c:pt idx="48">
                  <c:v>39416</c:v>
                </c:pt>
                <c:pt idx="49">
                  <c:v>39423</c:v>
                </c:pt>
                <c:pt idx="50">
                  <c:v>39430</c:v>
                </c:pt>
                <c:pt idx="51">
                  <c:v>39437</c:v>
                </c:pt>
                <c:pt idx="52">
                  <c:v>39444</c:v>
                </c:pt>
                <c:pt idx="53">
                  <c:v>39451</c:v>
                </c:pt>
                <c:pt idx="54">
                  <c:v>39458</c:v>
                </c:pt>
                <c:pt idx="55">
                  <c:v>39465</c:v>
                </c:pt>
                <c:pt idx="56">
                  <c:v>39472</c:v>
                </c:pt>
                <c:pt idx="57">
                  <c:v>39479</c:v>
                </c:pt>
                <c:pt idx="58">
                  <c:v>39486</c:v>
                </c:pt>
                <c:pt idx="59">
                  <c:v>39493</c:v>
                </c:pt>
                <c:pt idx="60">
                  <c:v>39500</c:v>
                </c:pt>
                <c:pt idx="61">
                  <c:v>39507</c:v>
                </c:pt>
                <c:pt idx="62">
                  <c:v>39514</c:v>
                </c:pt>
                <c:pt idx="63">
                  <c:v>39521</c:v>
                </c:pt>
                <c:pt idx="64">
                  <c:v>39528</c:v>
                </c:pt>
                <c:pt idx="65">
                  <c:v>39535</c:v>
                </c:pt>
                <c:pt idx="66">
                  <c:v>39542</c:v>
                </c:pt>
                <c:pt idx="67">
                  <c:v>39549</c:v>
                </c:pt>
                <c:pt idx="68">
                  <c:v>39556</c:v>
                </c:pt>
                <c:pt idx="69">
                  <c:v>39563</c:v>
                </c:pt>
                <c:pt idx="70">
                  <c:v>39570</c:v>
                </c:pt>
                <c:pt idx="71">
                  <c:v>39577</c:v>
                </c:pt>
                <c:pt idx="72">
                  <c:v>39584</c:v>
                </c:pt>
                <c:pt idx="73">
                  <c:v>39591</c:v>
                </c:pt>
                <c:pt idx="74">
                  <c:v>39598</c:v>
                </c:pt>
                <c:pt idx="75">
                  <c:v>39605</c:v>
                </c:pt>
                <c:pt idx="76">
                  <c:v>39612</c:v>
                </c:pt>
                <c:pt idx="77">
                  <c:v>39619</c:v>
                </c:pt>
                <c:pt idx="78">
                  <c:v>39626</c:v>
                </c:pt>
                <c:pt idx="79">
                  <c:v>39633</c:v>
                </c:pt>
                <c:pt idx="80">
                  <c:v>39640</c:v>
                </c:pt>
                <c:pt idx="81">
                  <c:v>39647</c:v>
                </c:pt>
                <c:pt idx="82">
                  <c:v>39654</c:v>
                </c:pt>
                <c:pt idx="83">
                  <c:v>39661</c:v>
                </c:pt>
                <c:pt idx="84">
                  <c:v>39668</c:v>
                </c:pt>
                <c:pt idx="85">
                  <c:v>39675</c:v>
                </c:pt>
                <c:pt idx="86">
                  <c:v>39682</c:v>
                </c:pt>
                <c:pt idx="87">
                  <c:v>39689</c:v>
                </c:pt>
                <c:pt idx="88">
                  <c:v>39696</c:v>
                </c:pt>
                <c:pt idx="89">
                  <c:v>39703</c:v>
                </c:pt>
                <c:pt idx="90">
                  <c:v>39710</c:v>
                </c:pt>
                <c:pt idx="91">
                  <c:v>39717</c:v>
                </c:pt>
                <c:pt idx="92">
                  <c:v>39724</c:v>
                </c:pt>
                <c:pt idx="93">
                  <c:v>39731</c:v>
                </c:pt>
                <c:pt idx="94">
                  <c:v>39738</c:v>
                </c:pt>
                <c:pt idx="95">
                  <c:v>39745</c:v>
                </c:pt>
                <c:pt idx="96">
                  <c:v>39752</c:v>
                </c:pt>
                <c:pt idx="97">
                  <c:v>39759</c:v>
                </c:pt>
                <c:pt idx="98">
                  <c:v>39766</c:v>
                </c:pt>
                <c:pt idx="99">
                  <c:v>39773</c:v>
                </c:pt>
                <c:pt idx="100">
                  <c:v>39780</c:v>
                </c:pt>
                <c:pt idx="101">
                  <c:v>39787</c:v>
                </c:pt>
                <c:pt idx="102">
                  <c:v>39794</c:v>
                </c:pt>
                <c:pt idx="103">
                  <c:v>39801</c:v>
                </c:pt>
                <c:pt idx="104">
                  <c:v>39808</c:v>
                </c:pt>
                <c:pt idx="105">
                  <c:v>39815</c:v>
                </c:pt>
                <c:pt idx="106">
                  <c:v>39822</c:v>
                </c:pt>
                <c:pt idx="107">
                  <c:v>39829</c:v>
                </c:pt>
                <c:pt idx="108">
                  <c:v>39836</c:v>
                </c:pt>
                <c:pt idx="109">
                  <c:v>39843</c:v>
                </c:pt>
                <c:pt idx="110">
                  <c:v>39850</c:v>
                </c:pt>
                <c:pt idx="111">
                  <c:v>39857</c:v>
                </c:pt>
                <c:pt idx="112">
                  <c:v>39864</c:v>
                </c:pt>
                <c:pt idx="113">
                  <c:v>39871</c:v>
                </c:pt>
                <c:pt idx="114">
                  <c:v>39878</c:v>
                </c:pt>
                <c:pt idx="115">
                  <c:v>39885</c:v>
                </c:pt>
                <c:pt idx="116">
                  <c:v>39892</c:v>
                </c:pt>
                <c:pt idx="117">
                  <c:v>39899</c:v>
                </c:pt>
                <c:pt idx="118">
                  <c:v>39906</c:v>
                </c:pt>
                <c:pt idx="119">
                  <c:v>39913</c:v>
                </c:pt>
                <c:pt idx="120">
                  <c:v>39920</c:v>
                </c:pt>
                <c:pt idx="121">
                  <c:v>39927</c:v>
                </c:pt>
                <c:pt idx="122">
                  <c:v>39934</c:v>
                </c:pt>
                <c:pt idx="123">
                  <c:v>39941</c:v>
                </c:pt>
                <c:pt idx="124">
                  <c:v>39948</c:v>
                </c:pt>
                <c:pt idx="125">
                  <c:v>39955</c:v>
                </c:pt>
                <c:pt idx="126">
                  <c:v>39962</c:v>
                </c:pt>
                <c:pt idx="127">
                  <c:v>39969</c:v>
                </c:pt>
                <c:pt idx="128">
                  <c:v>39976</c:v>
                </c:pt>
                <c:pt idx="129">
                  <c:v>39983</c:v>
                </c:pt>
                <c:pt idx="130">
                  <c:v>39990</c:v>
                </c:pt>
                <c:pt idx="131">
                  <c:v>39997</c:v>
                </c:pt>
                <c:pt idx="132">
                  <c:v>40004</c:v>
                </c:pt>
                <c:pt idx="133">
                  <c:v>40011</c:v>
                </c:pt>
                <c:pt idx="134">
                  <c:v>40018</c:v>
                </c:pt>
                <c:pt idx="135">
                  <c:v>40025</c:v>
                </c:pt>
                <c:pt idx="136">
                  <c:v>40032</c:v>
                </c:pt>
                <c:pt idx="137">
                  <c:v>40039</c:v>
                </c:pt>
                <c:pt idx="138">
                  <c:v>40046</c:v>
                </c:pt>
                <c:pt idx="139">
                  <c:v>40053</c:v>
                </c:pt>
                <c:pt idx="140">
                  <c:v>40060</c:v>
                </c:pt>
                <c:pt idx="141">
                  <c:v>40067</c:v>
                </c:pt>
                <c:pt idx="142">
                  <c:v>40074</c:v>
                </c:pt>
                <c:pt idx="143">
                  <c:v>40081</c:v>
                </c:pt>
                <c:pt idx="144">
                  <c:v>40088</c:v>
                </c:pt>
                <c:pt idx="145">
                  <c:v>40095</c:v>
                </c:pt>
                <c:pt idx="146">
                  <c:v>40102</c:v>
                </c:pt>
                <c:pt idx="147">
                  <c:v>40109</c:v>
                </c:pt>
                <c:pt idx="148">
                  <c:v>40116</c:v>
                </c:pt>
                <c:pt idx="149">
                  <c:v>40123</c:v>
                </c:pt>
                <c:pt idx="150">
                  <c:v>40130</c:v>
                </c:pt>
                <c:pt idx="151">
                  <c:v>40137</c:v>
                </c:pt>
                <c:pt idx="152">
                  <c:v>40144</c:v>
                </c:pt>
                <c:pt idx="153">
                  <c:v>40151</c:v>
                </c:pt>
                <c:pt idx="154">
                  <c:v>40158</c:v>
                </c:pt>
                <c:pt idx="155">
                  <c:v>40165</c:v>
                </c:pt>
                <c:pt idx="156">
                  <c:v>40172</c:v>
                </c:pt>
                <c:pt idx="157">
                  <c:v>40179</c:v>
                </c:pt>
                <c:pt idx="158">
                  <c:v>40186</c:v>
                </c:pt>
                <c:pt idx="159">
                  <c:v>40193</c:v>
                </c:pt>
                <c:pt idx="160">
                  <c:v>40200</c:v>
                </c:pt>
                <c:pt idx="161">
                  <c:v>40207</c:v>
                </c:pt>
                <c:pt idx="162">
                  <c:v>40214</c:v>
                </c:pt>
                <c:pt idx="163">
                  <c:v>40221</c:v>
                </c:pt>
                <c:pt idx="164">
                  <c:v>40228</c:v>
                </c:pt>
                <c:pt idx="165">
                  <c:v>40235</c:v>
                </c:pt>
                <c:pt idx="166">
                  <c:v>40242</c:v>
                </c:pt>
                <c:pt idx="167">
                  <c:v>40249</c:v>
                </c:pt>
                <c:pt idx="168">
                  <c:v>40256</c:v>
                </c:pt>
                <c:pt idx="169">
                  <c:v>40263</c:v>
                </c:pt>
                <c:pt idx="170">
                  <c:v>40270</c:v>
                </c:pt>
                <c:pt idx="171">
                  <c:v>40277</c:v>
                </c:pt>
                <c:pt idx="172">
                  <c:v>40284</c:v>
                </c:pt>
                <c:pt idx="173">
                  <c:v>40291</c:v>
                </c:pt>
                <c:pt idx="174">
                  <c:v>40298</c:v>
                </c:pt>
                <c:pt idx="175">
                  <c:v>40305</c:v>
                </c:pt>
                <c:pt idx="176">
                  <c:v>40312</c:v>
                </c:pt>
                <c:pt idx="177">
                  <c:v>40319</c:v>
                </c:pt>
                <c:pt idx="178">
                  <c:v>40326</c:v>
                </c:pt>
                <c:pt idx="179">
                  <c:v>40333</c:v>
                </c:pt>
                <c:pt idx="180">
                  <c:v>40340</c:v>
                </c:pt>
                <c:pt idx="181">
                  <c:v>40347</c:v>
                </c:pt>
                <c:pt idx="182">
                  <c:v>40354</c:v>
                </c:pt>
                <c:pt idx="183">
                  <c:v>40361</c:v>
                </c:pt>
                <c:pt idx="184">
                  <c:v>40368</c:v>
                </c:pt>
                <c:pt idx="185">
                  <c:v>40375</c:v>
                </c:pt>
                <c:pt idx="186">
                  <c:v>40382</c:v>
                </c:pt>
                <c:pt idx="187">
                  <c:v>40389</c:v>
                </c:pt>
                <c:pt idx="188" formatCode="dd/mm/yyyy">
                  <c:v>40396</c:v>
                </c:pt>
                <c:pt idx="189" formatCode="dd/mm/yyyy">
                  <c:v>40403</c:v>
                </c:pt>
                <c:pt idx="190" formatCode="dd/mm/yyyy">
                  <c:v>40410</c:v>
                </c:pt>
                <c:pt idx="191" formatCode="dd/mm/yyyy">
                  <c:v>40417</c:v>
                </c:pt>
                <c:pt idx="192" formatCode="dd/mm/yyyy">
                  <c:v>40424</c:v>
                </c:pt>
                <c:pt idx="193" formatCode="dd/mm/yyyy">
                  <c:v>40431</c:v>
                </c:pt>
                <c:pt idx="194" formatCode="dd/mm/yyyy">
                  <c:v>40438</c:v>
                </c:pt>
                <c:pt idx="195" formatCode="dd/mm/yyyy">
                  <c:v>40445</c:v>
                </c:pt>
                <c:pt idx="196" formatCode="dd/mm/yyyy">
                  <c:v>40452</c:v>
                </c:pt>
                <c:pt idx="197" formatCode="dd/mm/yyyy">
                  <c:v>40459</c:v>
                </c:pt>
                <c:pt idx="198" formatCode="dd/mm/yyyy">
                  <c:v>40466</c:v>
                </c:pt>
                <c:pt idx="199" formatCode="dd/mm/yyyy">
                  <c:v>40473</c:v>
                </c:pt>
                <c:pt idx="200" formatCode="dd/mm/yyyy">
                  <c:v>40480</c:v>
                </c:pt>
                <c:pt idx="201" formatCode="dd/mm/yyyy">
                  <c:v>40487</c:v>
                </c:pt>
                <c:pt idx="202" formatCode="dd/mm/yyyy">
                  <c:v>40494</c:v>
                </c:pt>
                <c:pt idx="203" formatCode="dd/mm/yyyy">
                  <c:v>40501</c:v>
                </c:pt>
                <c:pt idx="204" formatCode="dd/mm/yyyy">
                  <c:v>40508</c:v>
                </c:pt>
                <c:pt idx="205" formatCode="dd/mm/yyyy">
                  <c:v>40515</c:v>
                </c:pt>
                <c:pt idx="206" formatCode="dd/mm/yyyy">
                  <c:v>40522</c:v>
                </c:pt>
                <c:pt idx="207" formatCode="dd/mm/yyyy">
                  <c:v>40529</c:v>
                </c:pt>
                <c:pt idx="208" formatCode="dd/mm/yyyy">
                  <c:v>40536</c:v>
                </c:pt>
                <c:pt idx="209" formatCode="dd/mm/yyyy">
                  <c:v>40543</c:v>
                </c:pt>
                <c:pt idx="210" formatCode="dd/mm/yyyy">
                  <c:v>40550</c:v>
                </c:pt>
                <c:pt idx="211" formatCode="dd/mm/yyyy">
                  <c:v>40557</c:v>
                </c:pt>
                <c:pt idx="212" formatCode="dd/mm/yyyy">
                  <c:v>40564</c:v>
                </c:pt>
                <c:pt idx="213" formatCode="dd/mm/yyyy">
                  <c:v>40571</c:v>
                </c:pt>
                <c:pt idx="214" formatCode="dd/mm/yyyy">
                  <c:v>40578</c:v>
                </c:pt>
                <c:pt idx="215" formatCode="dd/mm/yyyy">
                  <c:v>40585</c:v>
                </c:pt>
                <c:pt idx="216" formatCode="dd/mm/yyyy">
                  <c:v>40592</c:v>
                </c:pt>
                <c:pt idx="217" formatCode="dd/mm/yyyy">
                  <c:v>40599</c:v>
                </c:pt>
                <c:pt idx="218" formatCode="dd/mm/yyyy">
                  <c:v>40606</c:v>
                </c:pt>
                <c:pt idx="219" formatCode="dd/mm/yyyy">
                  <c:v>40613</c:v>
                </c:pt>
                <c:pt idx="220" formatCode="dd/mm/yyyy">
                  <c:v>40620</c:v>
                </c:pt>
                <c:pt idx="221" formatCode="dd/mm/yyyy">
                  <c:v>40627</c:v>
                </c:pt>
                <c:pt idx="222" formatCode="dd/mm/yyyy">
                  <c:v>40634</c:v>
                </c:pt>
                <c:pt idx="223" formatCode="dd/mm/yyyy">
                  <c:v>40641</c:v>
                </c:pt>
                <c:pt idx="224" formatCode="dd/mm/yyyy">
                  <c:v>40648</c:v>
                </c:pt>
                <c:pt idx="225" formatCode="dd/mm/yyyy">
                  <c:v>40655</c:v>
                </c:pt>
              </c:numCache>
            </c:numRef>
          </c:cat>
          <c:val>
            <c:numRef>
              <c:f>CDS!$T$422:$T$649</c:f>
              <c:numCache>
                <c:formatCode>General</c:formatCode>
                <c:ptCount val="2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5.6469999999999985</c:v>
                </c:pt>
                <c:pt idx="42">
                  <c:v>5.7130000000000001</c:v>
                </c:pt>
                <c:pt idx="43">
                  <c:v>5.8479999999999945</c:v>
                </c:pt>
                <c:pt idx="44">
                  <c:v>5.8479999999999945</c:v>
                </c:pt>
                <c:pt idx="45">
                  <c:v>7.5659999999999945</c:v>
                </c:pt>
                <c:pt idx="46">
                  <c:v>7.5330000000000004</c:v>
                </c:pt>
                <c:pt idx="47">
                  <c:v>9.4360000000000035</c:v>
                </c:pt>
                <c:pt idx="48">
                  <c:v>9.4030000000000005</c:v>
                </c:pt>
                <c:pt idx="49">
                  <c:v>10.995000000000006</c:v>
                </c:pt>
                <c:pt idx="50">
                  <c:v>10.995000000000006</c:v>
                </c:pt>
                <c:pt idx="51">
                  <c:v>10.995000000000006</c:v>
                </c:pt>
                <c:pt idx="52">
                  <c:v>10.995000000000006</c:v>
                </c:pt>
                <c:pt idx="53">
                  <c:v>10.995000000000006</c:v>
                </c:pt>
                <c:pt idx="54">
                  <c:v>10.995000000000006</c:v>
                </c:pt>
                <c:pt idx="55">
                  <c:v>10.995000000000006</c:v>
                </c:pt>
                <c:pt idx="56">
                  <c:v>10.995000000000006</c:v>
                </c:pt>
                <c:pt idx="57">
                  <c:v>10.995000000000006</c:v>
                </c:pt>
                <c:pt idx="58">
                  <c:v>10.995000000000006</c:v>
                </c:pt>
                <c:pt idx="59">
                  <c:v>10.995000000000006</c:v>
                </c:pt>
                <c:pt idx="60">
                  <c:v>10.995000000000006</c:v>
                </c:pt>
                <c:pt idx="61">
                  <c:v>10.995000000000006</c:v>
                </c:pt>
                <c:pt idx="62">
                  <c:v>10.995000000000006</c:v>
                </c:pt>
                <c:pt idx="63">
                  <c:v>10.995000000000006</c:v>
                </c:pt>
                <c:pt idx="64">
                  <c:v>10.995000000000006</c:v>
                </c:pt>
                <c:pt idx="65">
                  <c:v>10.995000000000006</c:v>
                </c:pt>
                <c:pt idx="66">
                  <c:v>10.995000000000006</c:v>
                </c:pt>
                <c:pt idx="67">
                  <c:v>10.995000000000006</c:v>
                </c:pt>
                <c:pt idx="68">
                  <c:v>10.995000000000006</c:v>
                </c:pt>
                <c:pt idx="69">
                  <c:v>10.995000000000006</c:v>
                </c:pt>
                <c:pt idx="70">
                  <c:v>10.995000000000006</c:v>
                </c:pt>
                <c:pt idx="71">
                  <c:v>10.995000000000006</c:v>
                </c:pt>
                <c:pt idx="72">
                  <c:v>10.995000000000006</c:v>
                </c:pt>
                <c:pt idx="73">
                  <c:v>10.995000000000006</c:v>
                </c:pt>
                <c:pt idx="74">
                  <c:v>10.995000000000006</c:v>
                </c:pt>
                <c:pt idx="75">
                  <c:v>10.995000000000006</c:v>
                </c:pt>
                <c:pt idx="76">
                  <c:v>10.995000000000006</c:v>
                </c:pt>
                <c:pt idx="77">
                  <c:v>10.995000000000006</c:v>
                </c:pt>
                <c:pt idx="78">
                  <c:v>10.995000000000006</c:v>
                </c:pt>
                <c:pt idx="79">
                  <c:v>10.995000000000006</c:v>
                </c:pt>
                <c:pt idx="80">
                  <c:v>10.995000000000006</c:v>
                </c:pt>
                <c:pt idx="81">
                  <c:v>10.995000000000006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25</c:v>
                </c:pt>
                <c:pt idx="86">
                  <c:v>25</c:v>
                </c:pt>
                <c:pt idx="87">
                  <c:v>25</c:v>
                </c:pt>
                <c:pt idx="88">
                  <c:v>25</c:v>
                </c:pt>
                <c:pt idx="89">
                  <c:v>25</c:v>
                </c:pt>
                <c:pt idx="90">
                  <c:v>25</c:v>
                </c:pt>
                <c:pt idx="91">
                  <c:v>25</c:v>
                </c:pt>
                <c:pt idx="92">
                  <c:v>70</c:v>
                </c:pt>
                <c:pt idx="93">
                  <c:v>72.5</c:v>
                </c:pt>
                <c:pt idx="94">
                  <c:v>81</c:v>
                </c:pt>
                <c:pt idx="95">
                  <c:v>115</c:v>
                </c:pt>
                <c:pt idx="96">
                  <c:v>115.5</c:v>
                </c:pt>
                <c:pt idx="97">
                  <c:v>112.5</c:v>
                </c:pt>
                <c:pt idx="98">
                  <c:v>125</c:v>
                </c:pt>
                <c:pt idx="99">
                  <c:v>195</c:v>
                </c:pt>
                <c:pt idx="100">
                  <c:v>205</c:v>
                </c:pt>
                <c:pt idx="101">
                  <c:v>238</c:v>
                </c:pt>
                <c:pt idx="102">
                  <c:v>191</c:v>
                </c:pt>
                <c:pt idx="103">
                  <c:v>177.5</c:v>
                </c:pt>
                <c:pt idx="104">
                  <c:v>182.5</c:v>
                </c:pt>
                <c:pt idx="105">
                  <c:v>180</c:v>
                </c:pt>
                <c:pt idx="106">
                  <c:v>185</c:v>
                </c:pt>
                <c:pt idx="107">
                  <c:v>246</c:v>
                </c:pt>
                <c:pt idx="108">
                  <c:v>285</c:v>
                </c:pt>
                <c:pt idx="109">
                  <c:v>275</c:v>
                </c:pt>
                <c:pt idx="110">
                  <c:v>265</c:v>
                </c:pt>
                <c:pt idx="111">
                  <c:v>380</c:v>
                </c:pt>
                <c:pt idx="112">
                  <c:v>372.5</c:v>
                </c:pt>
                <c:pt idx="113">
                  <c:v>360</c:v>
                </c:pt>
                <c:pt idx="114">
                  <c:v>367.5</c:v>
                </c:pt>
                <c:pt idx="115">
                  <c:v>310</c:v>
                </c:pt>
                <c:pt idx="116">
                  <c:v>250</c:v>
                </c:pt>
                <c:pt idx="117">
                  <c:v>230</c:v>
                </c:pt>
                <c:pt idx="118">
                  <c:v>215</c:v>
                </c:pt>
                <c:pt idx="119">
                  <c:v>219.18800000000007</c:v>
                </c:pt>
                <c:pt idx="120">
                  <c:v>225</c:v>
                </c:pt>
                <c:pt idx="121">
                  <c:v>247.5</c:v>
                </c:pt>
                <c:pt idx="122">
                  <c:v>237.5</c:v>
                </c:pt>
                <c:pt idx="123">
                  <c:v>170</c:v>
                </c:pt>
                <c:pt idx="124">
                  <c:v>192</c:v>
                </c:pt>
                <c:pt idx="125">
                  <c:v>205</c:v>
                </c:pt>
                <c:pt idx="126">
                  <c:v>212.5</c:v>
                </c:pt>
                <c:pt idx="127">
                  <c:v>212</c:v>
                </c:pt>
                <c:pt idx="128">
                  <c:v>225</c:v>
                </c:pt>
                <c:pt idx="129">
                  <c:v>223.5</c:v>
                </c:pt>
                <c:pt idx="130">
                  <c:v>212.5</c:v>
                </c:pt>
                <c:pt idx="131">
                  <c:v>180</c:v>
                </c:pt>
                <c:pt idx="132">
                  <c:v>193</c:v>
                </c:pt>
                <c:pt idx="133">
                  <c:v>179</c:v>
                </c:pt>
                <c:pt idx="134">
                  <c:v>155</c:v>
                </c:pt>
                <c:pt idx="135">
                  <c:v>122.5</c:v>
                </c:pt>
                <c:pt idx="136">
                  <c:v>149.5</c:v>
                </c:pt>
                <c:pt idx="137">
                  <c:v>161</c:v>
                </c:pt>
                <c:pt idx="138">
                  <c:v>155.5</c:v>
                </c:pt>
                <c:pt idx="139">
                  <c:v>159</c:v>
                </c:pt>
                <c:pt idx="140">
                  <c:v>171.5</c:v>
                </c:pt>
                <c:pt idx="141">
                  <c:v>157.5</c:v>
                </c:pt>
                <c:pt idx="142">
                  <c:v>148.5</c:v>
                </c:pt>
                <c:pt idx="143">
                  <c:v>135.5</c:v>
                </c:pt>
                <c:pt idx="144">
                  <c:v>136</c:v>
                </c:pt>
                <c:pt idx="145">
                  <c:v>125</c:v>
                </c:pt>
                <c:pt idx="146">
                  <c:v>109.5</c:v>
                </c:pt>
                <c:pt idx="147">
                  <c:v>128.5</c:v>
                </c:pt>
                <c:pt idx="148">
                  <c:v>137.5</c:v>
                </c:pt>
                <c:pt idx="149">
                  <c:v>149.5</c:v>
                </c:pt>
                <c:pt idx="150">
                  <c:v>156</c:v>
                </c:pt>
                <c:pt idx="151">
                  <c:v>164.5</c:v>
                </c:pt>
                <c:pt idx="152">
                  <c:v>163.61899999999997</c:v>
                </c:pt>
                <c:pt idx="153">
                  <c:v>149</c:v>
                </c:pt>
                <c:pt idx="154">
                  <c:v>156</c:v>
                </c:pt>
                <c:pt idx="155">
                  <c:v>164</c:v>
                </c:pt>
                <c:pt idx="156">
                  <c:v>159.80500000000001</c:v>
                </c:pt>
                <c:pt idx="157">
                  <c:v>156.31800000000001</c:v>
                </c:pt>
                <c:pt idx="158">
                  <c:v>147</c:v>
                </c:pt>
                <c:pt idx="159">
                  <c:v>160</c:v>
                </c:pt>
                <c:pt idx="160">
                  <c:v>147.5</c:v>
                </c:pt>
                <c:pt idx="161">
                  <c:v>151</c:v>
                </c:pt>
                <c:pt idx="162">
                  <c:v>164</c:v>
                </c:pt>
                <c:pt idx="163">
                  <c:v>154.5</c:v>
                </c:pt>
                <c:pt idx="164">
                  <c:v>145.5</c:v>
                </c:pt>
                <c:pt idx="165">
                  <c:v>143.5</c:v>
                </c:pt>
                <c:pt idx="166">
                  <c:v>123</c:v>
                </c:pt>
                <c:pt idx="167">
                  <c:v>116</c:v>
                </c:pt>
                <c:pt idx="168">
                  <c:v>132.5</c:v>
                </c:pt>
                <c:pt idx="169">
                  <c:v>129.5</c:v>
                </c:pt>
                <c:pt idx="170">
                  <c:v>144.5</c:v>
                </c:pt>
                <c:pt idx="171">
                  <c:v>154.5</c:v>
                </c:pt>
                <c:pt idx="172">
                  <c:v>149.5</c:v>
                </c:pt>
                <c:pt idx="173">
                  <c:v>180</c:v>
                </c:pt>
                <c:pt idx="174">
                  <c:v>190</c:v>
                </c:pt>
                <c:pt idx="175">
                  <c:v>240</c:v>
                </c:pt>
                <c:pt idx="176">
                  <c:v>190</c:v>
                </c:pt>
                <c:pt idx="177">
                  <c:v>222.5</c:v>
                </c:pt>
                <c:pt idx="178">
                  <c:v>235</c:v>
                </c:pt>
                <c:pt idx="179">
                  <c:v>255</c:v>
                </c:pt>
                <c:pt idx="180">
                  <c:v>222.5</c:v>
                </c:pt>
                <c:pt idx="181">
                  <c:v>242.5</c:v>
                </c:pt>
                <c:pt idx="182">
                  <c:v>270</c:v>
                </c:pt>
                <c:pt idx="183">
                  <c:v>250</c:v>
                </c:pt>
                <c:pt idx="184">
                  <c:v>232.5</c:v>
                </c:pt>
                <c:pt idx="185">
                  <c:v>250</c:v>
                </c:pt>
                <c:pt idx="186">
                  <c:v>246.5</c:v>
                </c:pt>
                <c:pt idx="187">
                  <c:v>215</c:v>
                </c:pt>
                <c:pt idx="188">
                  <c:v>223.5</c:v>
                </c:pt>
                <c:pt idx="189">
                  <c:v>287</c:v>
                </c:pt>
                <c:pt idx="190">
                  <c:v>305</c:v>
                </c:pt>
                <c:pt idx="191">
                  <c:v>340</c:v>
                </c:pt>
                <c:pt idx="192">
                  <c:v>340</c:v>
                </c:pt>
                <c:pt idx="193">
                  <c:v>375</c:v>
                </c:pt>
                <c:pt idx="194">
                  <c:v>430</c:v>
                </c:pt>
                <c:pt idx="195">
                  <c:v>460</c:v>
                </c:pt>
                <c:pt idx="196">
                  <c:v>438</c:v>
                </c:pt>
                <c:pt idx="197">
                  <c:v>440</c:v>
                </c:pt>
                <c:pt idx="198">
                  <c:v>405</c:v>
                </c:pt>
                <c:pt idx="199">
                  <c:v>430</c:v>
                </c:pt>
                <c:pt idx="200">
                  <c:v>475</c:v>
                </c:pt>
                <c:pt idx="201">
                  <c:v>580</c:v>
                </c:pt>
                <c:pt idx="202">
                  <c:v>552.5</c:v>
                </c:pt>
                <c:pt idx="203">
                  <c:v>505</c:v>
                </c:pt>
                <c:pt idx="204">
                  <c:v>608.5</c:v>
                </c:pt>
                <c:pt idx="205">
                  <c:v>555</c:v>
                </c:pt>
                <c:pt idx="206">
                  <c:v>565</c:v>
                </c:pt>
                <c:pt idx="207">
                  <c:v>572.5</c:v>
                </c:pt>
                <c:pt idx="208">
                  <c:v>610</c:v>
                </c:pt>
                <c:pt idx="209">
                  <c:v>610</c:v>
                </c:pt>
                <c:pt idx="210">
                  <c:v>645</c:v>
                </c:pt>
                <c:pt idx="211">
                  <c:v>610</c:v>
                </c:pt>
                <c:pt idx="212">
                  <c:v>590</c:v>
                </c:pt>
                <c:pt idx="213">
                  <c:v>618</c:v>
                </c:pt>
                <c:pt idx="214">
                  <c:v>555</c:v>
                </c:pt>
                <c:pt idx="215">
                  <c:v>567.5</c:v>
                </c:pt>
                <c:pt idx="216">
                  <c:v>584.5</c:v>
                </c:pt>
                <c:pt idx="217">
                  <c:v>595</c:v>
                </c:pt>
                <c:pt idx="218">
                  <c:v>572.5</c:v>
                </c:pt>
                <c:pt idx="219">
                  <c:v>595</c:v>
                </c:pt>
                <c:pt idx="220">
                  <c:v>581</c:v>
                </c:pt>
                <c:pt idx="221">
                  <c:v>615</c:v>
                </c:pt>
                <c:pt idx="222">
                  <c:v>624</c:v>
                </c:pt>
                <c:pt idx="223">
                  <c:v>513</c:v>
                </c:pt>
                <c:pt idx="224">
                  <c:v>570</c:v>
                </c:pt>
                <c:pt idx="225">
                  <c:v>655</c:v>
                </c:pt>
                <c:pt idx="226">
                  <c:v>718</c:v>
                </c:pt>
                <c:pt idx="227">
                  <c:v>650</c:v>
                </c:pt>
              </c:numCache>
            </c:numRef>
          </c:val>
        </c:ser>
        <c:marker val="1"/>
        <c:axId val="163072640"/>
        <c:axId val="163071104"/>
      </c:lineChart>
      <c:dateAx>
        <c:axId val="163055488"/>
        <c:scaling>
          <c:orientation val="minMax"/>
          <c:max val="40725"/>
          <c:min val="39083"/>
        </c:scaling>
        <c:axPos val="b"/>
        <c:numFmt formatCode="yy" sourceLinked="0"/>
        <c:majorTickMark val="none"/>
        <c:tickLblPos val="nextTo"/>
        <c:crossAx val="163057024"/>
        <c:crosses val="autoZero"/>
        <c:auto val="1"/>
        <c:lblOffset val="100"/>
        <c:majorUnit val="12"/>
        <c:majorTimeUnit val="months"/>
      </c:dateAx>
      <c:valAx>
        <c:axId val="163057024"/>
        <c:scaling>
          <c:orientation val="minMax"/>
          <c:max val="1400"/>
        </c:scaling>
        <c:axPos val="l"/>
        <c:majorGridlines>
          <c:spPr>
            <a:ln>
              <a:solidFill>
                <a:schemeClr val="bg1"/>
              </a:solidFill>
              <a:prstDash val="sysDash"/>
            </a:ln>
          </c:spPr>
        </c:majorGridlines>
        <c:numFmt formatCode="#,##0" sourceLinked="0"/>
        <c:majorTickMark val="in"/>
        <c:tickLblPos val="nextTo"/>
        <c:crossAx val="163055488"/>
        <c:crosses val="autoZero"/>
        <c:crossBetween val="between"/>
      </c:valAx>
      <c:valAx>
        <c:axId val="163071104"/>
        <c:scaling>
          <c:orientation val="minMax"/>
          <c:max val="1400"/>
        </c:scaling>
        <c:axPos val="r"/>
        <c:numFmt formatCode="General" sourceLinked="1"/>
        <c:majorTickMark val="in"/>
        <c:tickLblPos val="nextTo"/>
        <c:crossAx val="163072640"/>
        <c:crosses val="max"/>
        <c:crossBetween val="between"/>
        <c:majorUnit val="200"/>
      </c:valAx>
      <c:dateAx>
        <c:axId val="163072640"/>
        <c:scaling>
          <c:orientation val="minMax"/>
        </c:scaling>
        <c:delete val="1"/>
        <c:axPos val="b"/>
        <c:numFmt formatCode="d/m/yyyy;@" sourceLinked="1"/>
        <c:tickLblPos val="none"/>
        <c:crossAx val="163071104"/>
        <c:crosses val="autoZero"/>
        <c:auto val="1"/>
        <c:lblOffset val="100"/>
        <c:majorUnit val="1"/>
        <c:minorUnit val="1"/>
      </c:dateAx>
    </c:plotArea>
    <c:legend>
      <c:legendPos val="r"/>
      <c:layout>
        <c:manualLayout>
          <c:xMode val="edge"/>
          <c:yMode val="edge"/>
          <c:x val="0.17595049366090623"/>
          <c:y val="8.7609546319147968E-2"/>
          <c:w val="0.19288098736155737"/>
          <c:h val="0.33322521252007681"/>
        </c:manualLayout>
      </c:layout>
      <c:spPr>
        <a:solidFill>
          <a:schemeClr val="bg1"/>
        </a:solidFill>
      </c:spPr>
      <c:txPr>
        <a:bodyPr/>
        <a:lstStyle/>
        <a:p>
          <a:pPr>
            <a:defRPr>
              <a:latin typeface="+mn-lt"/>
            </a:defRPr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1600" baseline="0">
          <a:latin typeface="Univers 45 Light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lineChart>
        <c:grouping val="standard"/>
        <c:ser>
          <c:idx val="0"/>
          <c:order val="0"/>
          <c:tx>
            <c:strRef>
              <c:f>Charts!$AC$9</c:f>
              <c:strCache>
                <c:ptCount val="1"/>
                <c:pt idx="0">
                  <c:v>Japan</c:v>
                </c:pt>
              </c:strCache>
            </c:strRef>
          </c:tx>
          <c:spPr>
            <a:ln w="38100">
              <a:solidFill>
                <a:srgbClr val="FD4239"/>
              </a:solidFill>
            </a:ln>
          </c:spPr>
          <c:marker>
            <c:symbol val="none"/>
          </c:marker>
          <c:cat>
            <c:numRef>
              <c:f>JPY!$A$2:$A$355</c:f>
              <c:numCache>
                <c:formatCode>dd/mm/yyyy</c:formatCode>
                <c:ptCount val="354"/>
                <c:pt idx="0">
                  <c:v>40178</c:v>
                </c:pt>
                <c:pt idx="1">
                  <c:v>40182</c:v>
                </c:pt>
                <c:pt idx="2">
                  <c:v>40183</c:v>
                </c:pt>
                <c:pt idx="3">
                  <c:v>40184</c:v>
                </c:pt>
                <c:pt idx="4">
                  <c:v>40185</c:v>
                </c:pt>
                <c:pt idx="5">
                  <c:v>40186</c:v>
                </c:pt>
                <c:pt idx="6">
                  <c:v>40189</c:v>
                </c:pt>
                <c:pt idx="7">
                  <c:v>40190</c:v>
                </c:pt>
                <c:pt idx="8">
                  <c:v>40191</c:v>
                </c:pt>
                <c:pt idx="9">
                  <c:v>40192</c:v>
                </c:pt>
                <c:pt idx="10">
                  <c:v>40193</c:v>
                </c:pt>
                <c:pt idx="11">
                  <c:v>40196</c:v>
                </c:pt>
                <c:pt idx="12">
                  <c:v>40197</c:v>
                </c:pt>
                <c:pt idx="13">
                  <c:v>40198</c:v>
                </c:pt>
                <c:pt idx="14">
                  <c:v>40199</c:v>
                </c:pt>
                <c:pt idx="15">
                  <c:v>40200</c:v>
                </c:pt>
                <c:pt idx="16">
                  <c:v>40203</c:v>
                </c:pt>
                <c:pt idx="17">
                  <c:v>40204</c:v>
                </c:pt>
                <c:pt idx="18">
                  <c:v>40205</c:v>
                </c:pt>
                <c:pt idx="19">
                  <c:v>40206</c:v>
                </c:pt>
                <c:pt idx="20">
                  <c:v>40207</c:v>
                </c:pt>
                <c:pt idx="21">
                  <c:v>40210</c:v>
                </c:pt>
                <c:pt idx="22">
                  <c:v>40211</c:v>
                </c:pt>
                <c:pt idx="23">
                  <c:v>40212</c:v>
                </c:pt>
                <c:pt idx="24">
                  <c:v>40213</c:v>
                </c:pt>
                <c:pt idx="25">
                  <c:v>40214</c:v>
                </c:pt>
                <c:pt idx="26">
                  <c:v>40217</c:v>
                </c:pt>
                <c:pt idx="27">
                  <c:v>40218</c:v>
                </c:pt>
                <c:pt idx="28">
                  <c:v>40219</c:v>
                </c:pt>
                <c:pt idx="29">
                  <c:v>40220</c:v>
                </c:pt>
                <c:pt idx="30">
                  <c:v>40221</c:v>
                </c:pt>
                <c:pt idx="31">
                  <c:v>40224</c:v>
                </c:pt>
                <c:pt idx="32">
                  <c:v>40225</c:v>
                </c:pt>
                <c:pt idx="33">
                  <c:v>40226</c:v>
                </c:pt>
                <c:pt idx="34">
                  <c:v>40227</c:v>
                </c:pt>
                <c:pt idx="35">
                  <c:v>40228</c:v>
                </c:pt>
                <c:pt idx="36">
                  <c:v>40231</c:v>
                </c:pt>
                <c:pt idx="37">
                  <c:v>40232</c:v>
                </c:pt>
                <c:pt idx="38">
                  <c:v>40233</c:v>
                </c:pt>
                <c:pt idx="39">
                  <c:v>40234</c:v>
                </c:pt>
                <c:pt idx="40">
                  <c:v>40235</c:v>
                </c:pt>
                <c:pt idx="41">
                  <c:v>40238</c:v>
                </c:pt>
                <c:pt idx="42">
                  <c:v>40239</c:v>
                </c:pt>
                <c:pt idx="43">
                  <c:v>40240</c:v>
                </c:pt>
                <c:pt idx="44">
                  <c:v>40241</c:v>
                </c:pt>
                <c:pt idx="45">
                  <c:v>40242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40252</c:v>
                </c:pt>
                <c:pt idx="52">
                  <c:v>40253</c:v>
                </c:pt>
                <c:pt idx="53">
                  <c:v>40254</c:v>
                </c:pt>
                <c:pt idx="54">
                  <c:v>40255</c:v>
                </c:pt>
                <c:pt idx="55">
                  <c:v>40256</c:v>
                </c:pt>
                <c:pt idx="56">
                  <c:v>40259</c:v>
                </c:pt>
                <c:pt idx="57">
                  <c:v>40260</c:v>
                </c:pt>
                <c:pt idx="58">
                  <c:v>40261</c:v>
                </c:pt>
                <c:pt idx="59">
                  <c:v>40262</c:v>
                </c:pt>
                <c:pt idx="60">
                  <c:v>40263</c:v>
                </c:pt>
                <c:pt idx="61">
                  <c:v>40266</c:v>
                </c:pt>
                <c:pt idx="62">
                  <c:v>40267</c:v>
                </c:pt>
                <c:pt idx="63">
                  <c:v>40268</c:v>
                </c:pt>
                <c:pt idx="64">
                  <c:v>40269</c:v>
                </c:pt>
                <c:pt idx="65">
                  <c:v>40270</c:v>
                </c:pt>
                <c:pt idx="66">
                  <c:v>40273</c:v>
                </c:pt>
                <c:pt idx="67">
                  <c:v>40274</c:v>
                </c:pt>
                <c:pt idx="68">
                  <c:v>40275</c:v>
                </c:pt>
                <c:pt idx="69">
                  <c:v>40276</c:v>
                </c:pt>
                <c:pt idx="70">
                  <c:v>40277</c:v>
                </c:pt>
                <c:pt idx="71">
                  <c:v>40280</c:v>
                </c:pt>
                <c:pt idx="72">
                  <c:v>40281</c:v>
                </c:pt>
                <c:pt idx="73">
                  <c:v>40282</c:v>
                </c:pt>
                <c:pt idx="74">
                  <c:v>40283</c:v>
                </c:pt>
                <c:pt idx="75">
                  <c:v>40284</c:v>
                </c:pt>
                <c:pt idx="76">
                  <c:v>40287</c:v>
                </c:pt>
                <c:pt idx="77">
                  <c:v>40288</c:v>
                </c:pt>
                <c:pt idx="78">
                  <c:v>40289</c:v>
                </c:pt>
                <c:pt idx="79">
                  <c:v>40290</c:v>
                </c:pt>
                <c:pt idx="80">
                  <c:v>40291</c:v>
                </c:pt>
                <c:pt idx="81">
                  <c:v>40294</c:v>
                </c:pt>
                <c:pt idx="82">
                  <c:v>40295</c:v>
                </c:pt>
                <c:pt idx="83">
                  <c:v>40296</c:v>
                </c:pt>
                <c:pt idx="84">
                  <c:v>40297</c:v>
                </c:pt>
                <c:pt idx="85">
                  <c:v>40298</c:v>
                </c:pt>
                <c:pt idx="86">
                  <c:v>40301</c:v>
                </c:pt>
                <c:pt idx="87">
                  <c:v>40302</c:v>
                </c:pt>
                <c:pt idx="88">
                  <c:v>40303</c:v>
                </c:pt>
                <c:pt idx="89">
                  <c:v>40304</c:v>
                </c:pt>
                <c:pt idx="90">
                  <c:v>40305</c:v>
                </c:pt>
                <c:pt idx="91">
                  <c:v>40308</c:v>
                </c:pt>
                <c:pt idx="92">
                  <c:v>40309</c:v>
                </c:pt>
                <c:pt idx="93">
                  <c:v>40310</c:v>
                </c:pt>
                <c:pt idx="94">
                  <c:v>40311</c:v>
                </c:pt>
                <c:pt idx="95">
                  <c:v>40312</c:v>
                </c:pt>
                <c:pt idx="96">
                  <c:v>40315</c:v>
                </c:pt>
                <c:pt idx="97">
                  <c:v>40316</c:v>
                </c:pt>
                <c:pt idx="98">
                  <c:v>40317</c:v>
                </c:pt>
                <c:pt idx="99">
                  <c:v>40318</c:v>
                </c:pt>
                <c:pt idx="100">
                  <c:v>40319</c:v>
                </c:pt>
                <c:pt idx="101">
                  <c:v>40322</c:v>
                </c:pt>
                <c:pt idx="102">
                  <c:v>40323</c:v>
                </c:pt>
                <c:pt idx="103">
                  <c:v>40324</c:v>
                </c:pt>
                <c:pt idx="104">
                  <c:v>40325</c:v>
                </c:pt>
                <c:pt idx="105">
                  <c:v>40326</c:v>
                </c:pt>
                <c:pt idx="106">
                  <c:v>40329</c:v>
                </c:pt>
                <c:pt idx="107">
                  <c:v>40330</c:v>
                </c:pt>
                <c:pt idx="108">
                  <c:v>40331</c:v>
                </c:pt>
                <c:pt idx="109">
                  <c:v>40332</c:v>
                </c:pt>
                <c:pt idx="110">
                  <c:v>40333</c:v>
                </c:pt>
                <c:pt idx="111">
                  <c:v>40336</c:v>
                </c:pt>
                <c:pt idx="112">
                  <c:v>40337</c:v>
                </c:pt>
                <c:pt idx="113">
                  <c:v>40338</c:v>
                </c:pt>
                <c:pt idx="114">
                  <c:v>40339</c:v>
                </c:pt>
                <c:pt idx="115">
                  <c:v>40340</c:v>
                </c:pt>
                <c:pt idx="116">
                  <c:v>40343</c:v>
                </c:pt>
                <c:pt idx="117">
                  <c:v>40344</c:v>
                </c:pt>
                <c:pt idx="118">
                  <c:v>40345</c:v>
                </c:pt>
                <c:pt idx="119">
                  <c:v>40346</c:v>
                </c:pt>
                <c:pt idx="120">
                  <c:v>40347</c:v>
                </c:pt>
                <c:pt idx="121">
                  <c:v>40350</c:v>
                </c:pt>
                <c:pt idx="122">
                  <c:v>40351</c:v>
                </c:pt>
                <c:pt idx="123">
                  <c:v>40352</c:v>
                </c:pt>
                <c:pt idx="124">
                  <c:v>40353</c:v>
                </c:pt>
                <c:pt idx="125">
                  <c:v>40354</c:v>
                </c:pt>
                <c:pt idx="126">
                  <c:v>40357</c:v>
                </c:pt>
                <c:pt idx="127">
                  <c:v>40358</c:v>
                </c:pt>
                <c:pt idx="128">
                  <c:v>40359</c:v>
                </c:pt>
                <c:pt idx="129">
                  <c:v>40360</c:v>
                </c:pt>
                <c:pt idx="130">
                  <c:v>40361</c:v>
                </c:pt>
                <c:pt idx="131">
                  <c:v>40364</c:v>
                </c:pt>
                <c:pt idx="132">
                  <c:v>40365</c:v>
                </c:pt>
                <c:pt idx="133">
                  <c:v>40366</c:v>
                </c:pt>
                <c:pt idx="134">
                  <c:v>40367</c:v>
                </c:pt>
                <c:pt idx="135">
                  <c:v>40368</c:v>
                </c:pt>
                <c:pt idx="136">
                  <c:v>40371</c:v>
                </c:pt>
                <c:pt idx="137">
                  <c:v>40372</c:v>
                </c:pt>
                <c:pt idx="138">
                  <c:v>40373</c:v>
                </c:pt>
                <c:pt idx="139">
                  <c:v>40374</c:v>
                </c:pt>
                <c:pt idx="140">
                  <c:v>40375</c:v>
                </c:pt>
                <c:pt idx="141">
                  <c:v>40378</c:v>
                </c:pt>
                <c:pt idx="142">
                  <c:v>40379</c:v>
                </c:pt>
                <c:pt idx="143">
                  <c:v>40380</c:v>
                </c:pt>
                <c:pt idx="144">
                  <c:v>40381</c:v>
                </c:pt>
                <c:pt idx="145">
                  <c:v>40382</c:v>
                </c:pt>
                <c:pt idx="146">
                  <c:v>40385</c:v>
                </c:pt>
                <c:pt idx="147">
                  <c:v>40386</c:v>
                </c:pt>
                <c:pt idx="148">
                  <c:v>40387</c:v>
                </c:pt>
                <c:pt idx="149">
                  <c:v>40388</c:v>
                </c:pt>
                <c:pt idx="150">
                  <c:v>40389</c:v>
                </c:pt>
                <c:pt idx="151">
                  <c:v>40392</c:v>
                </c:pt>
                <c:pt idx="152">
                  <c:v>40393</c:v>
                </c:pt>
                <c:pt idx="153">
                  <c:v>40394</c:v>
                </c:pt>
                <c:pt idx="154">
                  <c:v>40395</c:v>
                </c:pt>
                <c:pt idx="155">
                  <c:v>40396</c:v>
                </c:pt>
                <c:pt idx="156">
                  <c:v>40399</c:v>
                </c:pt>
                <c:pt idx="157">
                  <c:v>40400</c:v>
                </c:pt>
                <c:pt idx="158">
                  <c:v>40401</c:v>
                </c:pt>
                <c:pt idx="159">
                  <c:v>40402</c:v>
                </c:pt>
                <c:pt idx="160">
                  <c:v>40403</c:v>
                </c:pt>
                <c:pt idx="161">
                  <c:v>40406</c:v>
                </c:pt>
                <c:pt idx="162">
                  <c:v>40407</c:v>
                </c:pt>
                <c:pt idx="163">
                  <c:v>40408</c:v>
                </c:pt>
                <c:pt idx="164">
                  <c:v>40409</c:v>
                </c:pt>
                <c:pt idx="165">
                  <c:v>40410</c:v>
                </c:pt>
                <c:pt idx="166">
                  <c:v>40413</c:v>
                </c:pt>
                <c:pt idx="167">
                  <c:v>40414</c:v>
                </c:pt>
                <c:pt idx="168">
                  <c:v>40415</c:v>
                </c:pt>
                <c:pt idx="169">
                  <c:v>40416</c:v>
                </c:pt>
                <c:pt idx="170">
                  <c:v>40417</c:v>
                </c:pt>
                <c:pt idx="171">
                  <c:v>40420</c:v>
                </c:pt>
                <c:pt idx="172">
                  <c:v>40421</c:v>
                </c:pt>
                <c:pt idx="173">
                  <c:v>40422</c:v>
                </c:pt>
                <c:pt idx="174">
                  <c:v>40423</c:v>
                </c:pt>
                <c:pt idx="175">
                  <c:v>40424</c:v>
                </c:pt>
                <c:pt idx="176">
                  <c:v>40427</c:v>
                </c:pt>
                <c:pt idx="177">
                  <c:v>40428</c:v>
                </c:pt>
                <c:pt idx="178">
                  <c:v>40429</c:v>
                </c:pt>
                <c:pt idx="179">
                  <c:v>40430</c:v>
                </c:pt>
                <c:pt idx="180">
                  <c:v>40431</c:v>
                </c:pt>
                <c:pt idx="181">
                  <c:v>40434</c:v>
                </c:pt>
                <c:pt idx="182">
                  <c:v>40435</c:v>
                </c:pt>
                <c:pt idx="183">
                  <c:v>40436</c:v>
                </c:pt>
                <c:pt idx="184">
                  <c:v>40437</c:v>
                </c:pt>
                <c:pt idx="185">
                  <c:v>40438</c:v>
                </c:pt>
                <c:pt idx="186">
                  <c:v>40441</c:v>
                </c:pt>
                <c:pt idx="187">
                  <c:v>40442</c:v>
                </c:pt>
                <c:pt idx="188">
                  <c:v>40443</c:v>
                </c:pt>
                <c:pt idx="189">
                  <c:v>40444</c:v>
                </c:pt>
                <c:pt idx="190">
                  <c:v>40445</c:v>
                </c:pt>
                <c:pt idx="191">
                  <c:v>40448</c:v>
                </c:pt>
                <c:pt idx="192">
                  <c:v>40449</c:v>
                </c:pt>
                <c:pt idx="193">
                  <c:v>40450</c:v>
                </c:pt>
                <c:pt idx="194">
                  <c:v>40451</c:v>
                </c:pt>
                <c:pt idx="195">
                  <c:v>40452</c:v>
                </c:pt>
                <c:pt idx="196">
                  <c:v>40455</c:v>
                </c:pt>
                <c:pt idx="197">
                  <c:v>40456</c:v>
                </c:pt>
                <c:pt idx="198">
                  <c:v>40457</c:v>
                </c:pt>
                <c:pt idx="199">
                  <c:v>40458</c:v>
                </c:pt>
                <c:pt idx="200">
                  <c:v>40459</c:v>
                </c:pt>
                <c:pt idx="201">
                  <c:v>40462</c:v>
                </c:pt>
                <c:pt idx="202">
                  <c:v>40463</c:v>
                </c:pt>
                <c:pt idx="203">
                  <c:v>40464</c:v>
                </c:pt>
                <c:pt idx="204">
                  <c:v>40465</c:v>
                </c:pt>
                <c:pt idx="205">
                  <c:v>40466</c:v>
                </c:pt>
                <c:pt idx="206">
                  <c:v>40469</c:v>
                </c:pt>
                <c:pt idx="207">
                  <c:v>40470</c:v>
                </c:pt>
                <c:pt idx="208">
                  <c:v>40471</c:v>
                </c:pt>
                <c:pt idx="209">
                  <c:v>40472</c:v>
                </c:pt>
                <c:pt idx="210">
                  <c:v>40473</c:v>
                </c:pt>
                <c:pt idx="211">
                  <c:v>40476</c:v>
                </c:pt>
                <c:pt idx="212">
                  <c:v>40477</c:v>
                </c:pt>
                <c:pt idx="213">
                  <c:v>40478</c:v>
                </c:pt>
                <c:pt idx="214">
                  <c:v>40479</c:v>
                </c:pt>
                <c:pt idx="215">
                  <c:v>40480</c:v>
                </c:pt>
                <c:pt idx="216">
                  <c:v>40483</c:v>
                </c:pt>
                <c:pt idx="217">
                  <c:v>40484</c:v>
                </c:pt>
                <c:pt idx="218">
                  <c:v>40485</c:v>
                </c:pt>
                <c:pt idx="219">
                  <c:v>40486</c:v>
                </c:pt>
                <c:pt idx="220">
                  <c:v>40487</c:v>
                </c:pt>
                <c:pt idx="221">
                  <c:v>40490</c:v>
                </c:pt>
                <c:pt idx="222">
                  <c:v>40491</c:v>
                </c:pt>
                <c:pt idx="223">
                  <c:v>40492</c:v>
                </c:pt>
                <c:pt idx="224">
                  <c:v>40493</c:v>
                </c:pt>
                <c:pt idx="225">
                  <c:v>40494</c:v>
                </c:pt>
                <c:pt idx="226">
                  <c:v>40497</c:v>
                </c:pt>
                <c:pt idx="227">
                  <c:v>40498</c:v>
                </c:pt>
                <c:pt idx="228">
                  <c:v>40499</c:v>
                </c:pt>
                <c:pt idx="229">
                  <c:v>40500</c:v>
                </c:pt>
                <c:pt idx="230">
                  <c:v>40501</c:v>
                </c:pt>
                <c:pt idx="231">
                  <c:v>40504</c:v>
                </c:pt>
                <c:pt idx="232">
                  <c:v>40505</c:v>
                </c:pt>
                <c:pt idx="233">
                  <c:v>40506</c:v>
                </c:pt>
                <c:pt idx="234">
                  <c:v>40507</c:v>
                </c:pt>
                <c:pt idx="235">
                  <c:v>40508</c:v>
                </c:pt>
                <c:pt idx="236">
                  <c:v>40511</c:v>
                </c:pt>
                <c:pt idx="237">
                  <c:v>40512</c:v>
                </c:pt>
                <c:pt idx="238">
                  <c:v>40513</c:v>
                </c:pt>
                <c:pt idx="239">
                  <c:v>40514</c:v>
                </c:pt>
                <c:pt idx="240">
                  <c:v>40515</c:v>
                </c:pt>
                <c:pt idx="241">
                  <c:v>40518</c:v>
                </c:pt>
                <c:pt idx="242">
                  <c:v>40519</c:v>
                </c:pt>
                <c:pt idx="243">
                  <c:v>40520</c:v>
                </c:pt>
                <c:pt idx="244">
                  <c:v>40521</c:v>
                </c:pt>
                <c:pt idx="245">
                  <c:v>40522</c:v>
                </c:pt>
                <c:pt idx="246">
                  <c:v>40525</c:v>
                </c:pt>
                <c:pt idx="247">
                  <c:v>40526</c:v>
                </c:pt>
                <c:pt idx="248">
                  <c:v>40527</c:v>
                </c:pt>
                <c:pt idx="249">
                  <c:v>40528</c:v>
                </c:pt>
                <c:pt idx="250">
                  <c:v>40529</c:v>
                </c:pt>
                <c:pt idx="251">
                  <c:v>40532</c:v>
                </c:pt>
                <c:pt idx="252">
                  <c:v>40533</c:v>
                </c:pt>
                <c:pt idx="253">
                  <c:v>40534</c:v>
                </c:pt>
                <c:pt idx="254">
                  <c:v>40535</c:v>
                </c:pt>
                <c:pt idx="255">
                  <c:v>40536</c:v>
                </c:pt>
                <c:pt idx="256">
                  <c:v>40539</c:v>
                </c:pt>
                <c:pt idx="257">
                  <c:v>40540</c:v>
                </c:pt>
                <c:pt idx="258">
                  <c:v>40541</c:v>
                </c:pt>
                <c:pt idx="259">
                  <c:v>40542</c:v>
                </c:pt>
                <c:pt idx="260">
                  <c:v>40543</c:v>
                </c:pt>
                <c:pt idx="261">
                  <c:v>40546</c:v>
                </c:pt>
                <c:pt idx="262">
                  <c:v>40547</c:v>
                </c:pt>
                <c:pt idx="263">
                  <c:v>40548</c:v>
                </c:pt>
                <c:pt idx="264">
                  <c:v>40549</c:v>
                </c:pt>
                <c:pt idx="265">
                  <c:v>40550</c:v>
                </c:pt>
                <c:pt idx="266">
                  <c:v>40553</c:v>
                </c:pt>
                <c:pt idx="267">
                  <c:v>40554</c:v>
                </c:pt>
                <c:pt idx="268">
                  <c:v>40555</c:v>
                </c:pt>
                <c:pt idx="269">
                  <c:v>40556</c:v>
                </c:pt>
                <c:pt idx="270">
                  <c:v>40557</c:v>
                </c:pt>
                <c:pt idx="271">
                  <c:v>40560</c:v>
                </c:pt>
                <c:pt idx="272">
                  <c:v>40561</c:v>
                </c:pt>
                <c:pt idx="273">
                  <c:v>40562</c:v>
                </c:pt>
                <c:pt idx="274">
                  <c:v>40563</c:v>
                </c:pt>
                <c:pt idx="275">
                  <c:v>40564</c:v>
                </c:pt>
                <c:pt idx="276">
                  <c:v>40567</c:v>
                </c:pt>
                <c:pt idx="277">
                  <c:v>40568</c:v>
                </c:pt>
                <c:pt idx="278">
                  <c:v>40569</c:v>
                </c:pt>
                <c:pt idx="279">
                  <c:v>40570</c:v>
                </c:pt>
                <c:pt idx="280">
                  <c:v>40571</c:v>
                </c:pt>
                <c:pt idx="281">
                  <c:v>40574</c:v>
                </c:pt>
                <c:pt idx="282">
                  <c:v>40575</c:v>
                </c:pt>
                <c:pt idx="283">
                  <c:v>40576</c:v>
                </c:pt>
                <c:pt idx="284">
                  <c:v>40577</c:v>
                </c:pt>
                <c:pt idx="285">
                  <c:v>40578</c:v>
                </c:pt>
                <c:pt idx="286">
                  <c:v>40581</c:v>
                </c:pt>
                <c:pt idx="287">
                  <c:v>40582</c:v>
                </c:pt>
                <c:pt idx="288">
                  <c:v>40583</c:v>
                </c:pt>
                <c:pt idx="289">
                  <c:v>40584</c:v>
                </c:pt>
                <c:pt idx="290">
                  <c:v>40585</c:v>
                </c:pt>
                <c:pt idx="291">
                  <c:v>40588</c:v>
                </c:pt>
                <c:pt idx="292">
                  <c:v>40589</c:v>
                </c:pt>
                <c:pt idx="293">
                  <c:v>40590</c:v>
                </c:pt>
                <c:pt idx="294">
                  <c:v>40591</c:v>
                </c:pt>
                <c:pt idx="295">
                  <c:v>40592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40602</c:v>
                </c:pt>
                <c:pt idx="302">
                  <c:v>40603</c:v>
                </c:pt>
                <c:pt idx="303">
                  <c:v>40604</c:v>
                </c:pt>
                <c:pt idx="304">
                  <c:v>40605</c:v>
                </c:pt>
                <c:pt idx="305">
                  <c:v>40606</c:v>
                </c:pt>
                <c:pt idx="306">
                  <c:v>40609</c:v>
                </c:pt>
                <c:pt idx="307">
                  <c:v>40610</c:v>
                </c:pt>
                <c:pt idx="308">
                  <c:v>40611</c:v>
                </c:pt>
                <c:pt idx="309">
                  <c:v>40612</c:v>
                </c:pt>
                <c:pt idx="310">
                  <c:v>40613</c:v>
                </c:pt>
                <c:pt idx="311">
                  <c:v>40616</c:v>
                </c:pt>
                <c:pt idx="312">
                  <c:v>40617</c:v>
                </c:pt>
                <c:pt idx="313">
                  <c:v>40618</c:v>
                </c:pt>
                <c:pt idx="314">
                  <c:v>40619</c:v>
                </c:pt>
                <c:pt idx="315">
                  <c:v>40620</c:v>
                </c:pt>
                <c:pt idx="316">
                  <c:v>40623</c:v>
                </c:pt>
                <c:pt idx="317">
                  <c:v>40624</c:v>
                </c:pt>
                <c:pt idx="318">
                  <c:v>40625</c:v>
                </c:pt>
                <c:pt idx="319">
                  <c:v>40626</c:v>
                </c:pt>
                <c:pt idx="320">
                  <c:v>40627</c:v>
                </c:pt>
                <c:pt idx="321">
                  <c:v>40630</c:v>
                </c:pt>
                <c:pt idx="322">
                  <c:v>40631</c:v>
                </c:pt>
                <c:pt idx="323">
                  <c:v>40632</c:v>
                </c:pt>
                <c:pt idx="324">
                  <c:v>40633</c:v>
                </c:pt>
                <c:pt idx="325">
                  <c:v>40634</c:v>
                </c:pt>
                <c:pt idx="326">
                  <c:v>40637</c:v>
                </c:pt>
                <c:pt idx="327">
                  <c:v>40638</c:v>
                </c:pt>
                <c:pt idx="328">
                  <c:v>40639</c:v>
                </c:pt>
                <c:pt idx="329">
                  <c:v>40640</c:v>
                </c:pt>
                <c:pt idx="330">
                  <c:v>40641</c:v>
                </c:pt>
                <c:pt idx="331">
                  <c:v>40644</c:v>
                </c:pt>
                <c:pt idx="332">
                  <c:v>40645</c:v>
                </c:pt>
                <c:pt idx="333">
                  <c:v>40646</c:v>
                </c:pt>
                <c:pt idx="334">
                  <c:v>40647</c:v>
                </c:pt>
                <c:pt idx="335">
                  <c:v>40648</c:v>
                </c:pt>
                <c:pt idx="336">
                  <c:v>40651</c:v>
                </c:pt>
                <c:pt idx="337">
                  <c:v>40652</c:v>
                </c:pt>
                <c:pt idx="338">
                  <c:v>40653</c:v>
                </c:pt>
                <c:pt idx="339">
                  <c:v>40654</c:v>
                </c:pt>
                <c:pt idx="340">
                  <c:v>40655</c:v>
                </c:pt>
                <c:pt idx="341">
                  <c:v>40658</c:v>
                </c:pt>
                <c:pt idx="342">
                  <c:v>40659</c:v>
                </c:pt>
                <c:pt idx="343">
                  <c:v>40660</c:v>
                </c:pt>
                <c:pt idx="344">
                  <c:v>40661</c:v>
                </c:pt>
                <c:pt idx="345">
                  <c:v>40662</c:v>
                </c:pt>
                <c:pt idx="346">
                  <c:v>40665</c:v>
                </c:pt>
                <c:pt idx="347">
                  <c:v>40666</c:v>
                </c:pt>
                <c:pt idx="348">
                  <c:v>40667</c:v>
                </c:pt>
                <c:pt idx="349">
                  <c:v>40668</c:v>
                </c:pt>
                <c:pt idx="350">
                  <c:v>40669</c:v>
                </c:pt>
                <c:pt idx="351">
                  <c:v>40672</c:v>
                </c:pt>
                <c:pt idx="352">
                  <c:v>40673</c:v>
                </c:pt>
                <c:pt idx="353">
                  <c:v>40674</c:v>
                </c:pt>
              </c:numCache>
            </c:numRef>
          </c:cat>
          <c:val>
            <c:numRef>
              <c:f>JPY!$B$2:$B$355</c:f>
              <c:numCache>
                <c:formatCode>General</c:formatCode>
                <c:ptCount val="354"/>
                <c:pt idx="0">
                  <c:v>99.123987290016558</c:v>
                </c:pt>
                <c:pt idx="1">
                  <c:v>100.00456849570062</c:v>
                </c:pt>
                <c:pt idx="2">
                  <c:v>100.4165614821578</c:v>
                </c:pt>
                <c:pt idx="3">
                  <c:v>101.67008642679941</c:v>
                </c:pt>
                <c:pt idx="4">
                  <c:v>101.74531837852359</c:v>
                </c:pt>
                <c:pt idx="5">
                  <c:v>102.78400345903835</c:v>
                </c:pt>
                <c:pt idx="6">
                  <c:v>102.78410082773441</c:v>
                </c:pt>
                <c:pt idx="7">
                  <c:v>104.23059646431014</c:v>
                </c:pt>
                <c:pt idx="8">
                  <c:v>103.10269352604931</c:v>
                </c:pt>
                <c:pt idx="9">
                  <c:v>104.75631626627532</c:v>
                </c:pt>
                <c:pt idx="10">
                  <c:v>105.54566919908002</c:v>
                </c:pt>
                <c:pt idx="11">
                  <c:v>104.58218755097728</c:v>
                </c:pt>
                <c:pt idx="12">
                  <c:v>103.73111042765532</c:v>
                </c:pt>
                <c:pt idx="13">
                  <c:v>103.18756225743593</c:v>
                </c:pt>
                <c:pt idx="14">
                  <c:v>104.43352175900939</c:v>
                </c:pt>
                <c:pt idx="15">
                  <c:v>102.7570912257638</c:v>
                </c:pt>
                <c:pt idx="16">
                  <c:v>102.07184880368332</c:v>
                </c:pt>
                <c:pt idx="17">
                  <c:v>100.05166531842671</c:v>
                </c:pt>
                <c:pt idx="18">
                  <c:v>99.02260361573606</c:v>
                </c:pt>
                <c:pt idx="19">
                  <c:v>99.756293326183339</c:v>
                </c:pt>
                <c:pt idx="20">
                  <c:v>98.315517595464314</c:v>
                </c:pt>
                <c:pt idx="21">
                  <c:v>98.047235496189984</c:v>
                </c:pt>
                <c:pt idx="22">
                  <c:v>99.664239880347736</c:v>
                </c:pt>
                <c:pt idx="23">
                  <c:v>99.935535739984388</c:v>
                </c:pt>
                <c:pt idx="24">
                  <c:v>99.410109458760758</c:v>
                </c:pt>
                <c:pt idx="25">
                  <c:v>97.293078880948357</c:v>
                </c:pt>
                <c:pt idx="26">
                  <c:v>96.316153646442714</c:v>
                </c:pt>
                <c:pt idx="27">
                  <c:v>96.188063666052841</c:v>
                </c:pt>
                <c:pt idx="28">
                  <c:v>96.402616823569218</c:v>
                </c:pt>
                <c:pt idx="29">
                  <c:v>96.402954561746526</c:v>
                </c:pt>
                <c:pt idx="30">
                  <c:v>97.378293131218712</c:v>
                </c:pt>
                <c:pt idx="31">
                  <c:v>96.390785230050696</c:v>
                </c:pt>
                <c:pt idx="32">
                  <c:v>96.588533006721534</c:v>
                </c:pt>
                <c:pt idx="33">
                  <c:v>98.730622576468448</c:v>
                </c:pt>
                <c:pt idx="34">
                  <c:v>98.764269511341539</c:v>
                </c:pt>
                <c:pt idx="35">
                  <c:v>97.058350887617678</c:v>
                </c:pt>
                <c:pt idx="36">
                  <c:v>99.307066288396825</c:v>
                </c:pt>
                <c:pt idx="37">
                  <c:v>99.062954486344722</c:v>
                </c:pt>
                <c:pt idx="38">
                  <c:v>97.813193935449192</c:v>
                </c:pt>
                <c:pt idx="39">
                  <c:v>97.300938336169722</c:v>
                </c:pt>
                <c:pt idx="40">
                  <c:v>97.589361277366478</c:v>
                </c:pt>
                <c:pt idx="41">
                  <c:v>98.126406807488422</c:v>
                </c:pt>
                <c:pt idx="42">
                  <c:v>98.553169398595372</c:v>
                </c:pt>
                <c:pt idx="43">
                  <c:v>98.892360426016651</c:v>
                </c:pt>
                <c:pt idx="44">
                  <c:v>98.0141626617405</c:v>
                </c:pt>
                <c:pt idx="45">
                  <c:v>99.477939323530379</c:v>
                </c:pt>
                <c:pt idx="46">
                  <c:v>101.31295983070751</c:v>
                </c:pt>
                <c:pt idx="47">
                  <c:v>101.00172537939741</c:v>
                </c:pt>
                <c:pt idx="48">
                  <c:v>100.80860926168242</c:v>
                </c:pt>
                <c:pt idx="49">
                  <c:v>101.66662416252001</c:v>
                </c:pt>
                <c:pt idx="50">
                  <c:v>102.31624469422979</c:v>
                </c:pt>
                <c:pt idx="51">
                  <c:v>102.62956614898968</c:v>
                </c:pt>
                <c:pt idx="52">
                  <c:v>102.51302486976741</c:v>
                </c:pt>
                <c:pt idx="53">
                  <c:v>103.54613854775231</c:v>
                </c:pt>
                <c:pt idx="54">
                  <c:v>102.78801478595535</c:v>
                </c:pt>
                <c:pt idx="55">
                  <c:v>103.71739229601222</c:v>
                </c:pt>
                <c:pt idx="56">
                  <c:v>103.71739964679062</c:v>
                </c:pt>
                <c:pt idx="57">
                  <c:v>103.56223598873022</c:v>
                </c:pt>
                <c:pt idx="58">
                  <c:v>104.06957919462683</c:v>
                </c:pt>
                <c:pt idx="59">
                  <c:v>104.10319121066881</c:v>
                </c:pt>
                <c:pt idx="60">
                  <c:v>105.68843938599558</c:v>
                </c:pt>
                <c:pt idx="61">
                  <c:v>106.47415079754062</c:v>
                </c:pt>
                <c:pt idx="62">
                  <c:v>107.98356778071644</c:v>
                </c:pt>
                <c:pt idx="63">
                  <c:v>107.85988608501633</c:v>
                </c:pt>
                <c:pt idx="64">
                  <c:v>108.5688910246182</c:v>
                </c:pt>
                <c:pt idx="65">
                  <c:v>109.07073759950468</c:v>
                </c:pt>
                <c:pt idx="66">
                  <c:v>109.7962641648169</c:v>
                </c:pt>
                <c:pt idx="67">
                  <c:v>109.21756143520049</c:v>
                </c:pt>
                <c:pt idx="68">
                  <c:v>109.74354432739979</c:v>
                </c:pt>
                <c:pt idx="69">
                  <c:v>108.65514821022799</c:v>
                </c:pt>
                <c:pt idx="70">
                  <c:v>108.99958450512545</c:v>
                </c:pt>
                <c:pt idx="71">
                  <c:v>109.5805322456327</c:v>
                </c:pt>
                <c:pt idx="72">
                  <c:v>108.86888351997517</c:v>
                </c:pt>
                <c:pt idx="73">
                  <c:v>109.17295711687233</c:v>
                </c:pt>
                <c:pt idx="74">
                  <c:v>110.02191943449161</c:v>
                </c:pt>
                <c:pt idx="75">
                  <c:v>108.87669555652271</c:v>
                </c:pt>
                <c:pt idx="76">
                  <c:v>106.91652845769799</c:v>
                </c:pt>
                <c:pt idx="77">
                  <c:v>107.0410905882464</c:v>
                </c:pt>
                <c:pt idx="78">
                  <c:v>108.70662030076772</c:v>
                </c:pt>
                <c:pt idx="79">
                  <c:v>107.71324851313041</c:v>
                </c:pt>
                <c:pt idx="80">
                  <c:v>107.72517070858864</c:v>
                </c:pt>
                <c:pt idx="81">
                  <c:v>109.77364924034835</c:v>
                </c:pt>
                <c:pt idx="82">
                  <c:v>109.92820116949598</c:v>
                </c:pt>
                <c:pt idx="83">
                  <c:v>107.70151367379751</c:v>
                </c:pt>
                <c:pt idx="84">
                  <c:v>107.70162479250909</c:v>
                </c:pt>
                <c:pt idx="85">
                  <c:v>108.75447345998639</c:v>
                </c:pt>
                <c:pt idx="86">
                  <c:v>108.75406722310882</c:v>
                </c:pt>
                <c:pt idx="87">
                  <c:v>108.75442449731695</c:v>
                </c:pt>
                <c:pt idx="88">
                  <c:v>108.75443579656825</c:v>
                </c:pt>
                <c:pt idx="89">
                  <c:v>105.37436217865162</c:v>
                </c:pt>
                <c:pt idx="90">
                  <c:v>102.66373615801162</c:v>
                </c:pt>
                <c:pt idx="91">
                  <c:v>104.04753457423432</c:v>
                </c:pt>
                <c:pt idx="92">
                  <c:v>102.65568402186793</c:v>
                </c:pt>
                <c:pt idx="93">
                  <c:v>102.69762802439892</c:v>
                </c:pt>
                <c:pt idx="94">
                  <c:v>104.3971143170523</c:v>
                </c:pt>
                <c:pt idx="95">
                  <c:v>103.17695597066364</c:v>
                </c:pt>
                <c:pt idx="96">
                  <c:v>101.37499591933914</c:v>
                </c:pt>
                <c:pt idx="97">
                  <c:v>100.71236743139397</c:v>
                </c:pt>
                <c:pt idx="98">
                  <c:v>100.35515487656652</c:v>
                </c:pt>
                <c:pt idx="99">
                  <c:v>98.958097666021658</c:v>
                </c:pt>
                <c:pt idx="100">
                  <c:v>96.912814257388931</c:v>
                </c:pt>
                <c:pt idx="101">
                  <c:v>96.987056551125022</c:v>
                </c:pt>
                <c:pt idx="102">
                  <c:v>94.706574911784458</c:v>
                </c:pt>
                <c:pt idx="103">
                  <c:v>94.62586588991438</c:v>
                </c:pt>
                <c:pt idx="104">
                  <c:v>95.850851986534735</c:v>
                </c:pt>
                <c:pt idx="105">
                  <c:v>96.770202239681041</c:v>
                </c:pt>
                <c:pt idx="106">
                  <c:v>96.979669306865361</c:v>
                </c:pt>
                <c:pt idx="107">
                  <c:v>96.949549321490963</c:v>
                </c:pt>
                <c:pt idx="108">
                  <c:v>95.794838781104261</c:v>
                </c:pt>
                <c:pt idx="109">
                  <c:v>98.1176906734201</c:v>
                </c:pt>
                <c:pt idx="110">
                  <c:v>98.08239769504047</c:v>
                </c:pt>
                <c:pt idx="111">
                  <c:v>94.614218968239967</c:v>
                </c:pt>
                <c:pt idx="112">
                  <c:v>94.519205884691203</c:v>
                </c:pt>
                <c:pt idx="113">
                  <c:v>93.586204135552308</c:v>
                </c:pt>
                <c:pt idx="114">
                  <c:v>94.297928083203786</c:v>
                </c:pt>
                <c:pt idx="115">
                  <c:v>95.432577720546618</c:v>
                </c:pt>
                <c:pt idx="116">
                  <c:v>96.761518698104624</c:v>
                </c:pt>
                <c:pt idx="117">
                  <c:v>96.760283416177927</c:v>
                </c:pt>
                <c:pt idx="118">
                  <c:v>98.289922334861558</c:v>
                </c:pt>
                <c:pt idx="119">
                  <c:v>97.739741904824058</c:v>
                </c:pt>
                <c:pt idx="120">
                  <c:v>97.395522064378227</c:v>
                </c:pt>
                <c:pt idx="121">
                  <c:v>99.401459767720127</c:v>
                </c:pt>
                <c:pt idx="122">
                  <c:v>98.513609361289099</c:v>
                </c:pt>
                <c:pt idx="123">
                  <c:v>96.989785990884471</c:v>
                </c:pt>
                <c:pt idx="124">
                  <c:v>96.85602991169408</c:v>
                </c:pt>
                <c:pt idx="125">
                  <c:v>95.47579937274044</c:v>
                </c:pt>
                <c:pt idx="126">
                  <c:v>94.783302616610527</c:v>
                </c:pt>
                <c:pt idx="127">
                  <c:v>93.803349683197126</c:v>
                </c:pt>
                <c:pt idx="128">
                  <c:v>92.629646633987718</c:v>
                </c:pt>
                <c:pt idx="129">
                  <c:v>91.144509451162989</c:v>
                </c:pt>
                <c:pt idx="130">
                  <c:v>91.44685003779685</c:v>
                </c:pt>
                <c:pt idx="131">
                  <c:v>92.109381179150276</c:v>
                </c:pt>
                <c:pt idx="132">
                  <c:v>93.274818948427082</c:v>
                </c:pt>
                <c:pt idx="133">
                  <c:v>92.638123451892696</c:v>
                </c:pt>
                <c:pt idx="134">
                  <c:v>94.806505355370234</c:v>
                </c:pt>
                <c:pt idx="135">
                  <c:v>94.813724278818597</c:v>
                </c:pt>
                <c:pt idx="136">
                  <c:v>94.416851511228373</c:v>
                </c:pt>
                <c:pt idx="137">
                  <c:v>94.073098807680125</c:v>
                </c:pt>
                <c:pt idx="138">
                  <c:v>95.880898050475238</c:v>
                </c:pt>
                <c:pt idx="139">
                  <c:v>94.302627966430151</c:v>
                </c:pt>
                <c:pt idx="140">
                  <c:v>92.490061567178927</c:v>
                </c:pt>
                <c:pt idx="141">
                  <c:v>92.490157361294962</c:v>
                </c:pt>
                <c:pt idx="142">
                  <c:v>91.568567326983185</c:v>
                </c:pt>
                <c:pt idx="143">
                  <c:v>91.231430876828341</c:v>
                </c:pt>
                <c:pt idx="144">
                  <c:v>90.819073430661149</c:v>
                </c:pt>
                <c:pt idx="145">
                  <c:v>92.598568362905979</c:v>
                </c:pt>
                <c:pt idx="146">
                  <c:v>93.092700847987928</c:v>
                </c:pt>
                <c:pt idx="147">
                  <c:v>93.100647250390239</c:v>
                </c:pt>
                <c:pt idx="148">
                  <c:v>95.283427029109546</c:v>
                </c:pt>
                <c:pt idx="149">
                  <c:v>94.848250510635538</c:v>
                </c:pt>
                <c:pt idx="150">
                  <c:v>93.605805451462672</c:v>
                </c:pt>
                <c:pt idx="151">
                  <c:v>93.722651400050083</c:v>
                </c:pt>
                <c:pt idx="152">
                  <c:v>94.665500871564234</c:v>
                </c:pt>
                <c:pt idx="153">
                  <c:v>93.17827818619395</c:v>
                </c:pt>
                <c:pt idx="154">
                  <c:v>94.401377339819518</c:v>
                </c:pt>
                <c:pt idx="155">
                  <c:v>94.832138470512888</c:v>
                </c:pt>
                <c:pt idx="156">
                  <c:v>94.41091671101313</c:v>
                </c:pt>
                <c:pt idx="157">
                  <c:v>94.096704400451756</c:v>
                </c:pt>
                <c:pt idx="158">
                  <c:v>91.836794599257232</c:v>
                </c:pt>
                <c:pt idx="159">
                  <c:v>91.107121621433677</c:v>
                </c:pt>
                <c:pt idx="160">
                  <c:v>91.495047249843395</c:v>
                </c:pt>
                <c:pt idx="161">
                  <c:v>91.205977629647322</c:v>
                </c:pt>
                <c:pt idx="162">
                  <c:v>90.982823835990771</c:v>
                </c:pt>
                <c:pt idx="163">
                  <c:v>91.932877160829719</c:v>
                </c:pt>
                <c:pt idx="164">
                  <c:v>92.925601874821226</c:v>
                </c:pt>
                <c:pt idx="165">
                  <c:v>91.301526769196201</c:v>
                </c:pt>
                <c:pt idx="166">
                  <c:v>90.787780418888218</c:v>
                </c:pt>
                <c:pt idx="167">
                  <c:v>89.978388057492822</c:v>
                </c:pt>
                <c:pt idx="168">
                  <c:v>88.820615976274638</c:v>
                </c:pt>
                <c:pt idx="169">
                  <c:v>89.309668253735651</c:v>
                </c:pt>
                <c:pt idx="170">
                  <c:v>90.204046414301573</c:v>
                </c:pt>
                <c:pt idx="171">
                  <c:v>91.257762813612388</c:v>
                </c:pt>
                <c:pt idx="172">
                  <c:v>88.561804114235272</c:v>
                </c:pt>
                <c:pt idx="173">
                  <c:v>89.339646443262197</c:v>
                </c:pt>
                <c:pt idx="174">
                  <c:v>90.216388817700988</c:v>
                </c:pt>
                <c:pt idx="175">
                  <c:v>90.701024594883634</c:v>
                </c:pt>
                <c:pt idx="176">
                  <c:v>92.387221675666694</c:v>
                </c:pt>
                <c:pt idx="177">
                  <c:v>91.961713432160764</c:v>
                </c:pt>
                <c:pt idx="178">
                  <c:v>90.375429344368811</c:v>
                </c:pt>
                <c:pt idx="179">
                  <c:v>91.035781366806475</c:v>
                </c:pt>
                <c:pt idx="180">
                  <c:v>91.767828936957187</c:v>
                </c:pt>
                <c:pt idx="181">
                  <c:v>92.21550710224821</c:v>
                </c:pt>
                <c:pt idx="182">
                  <c:v>91.904378540873111</c:v>
                </c:pt>
                <c:pt idx="183">
                  <c:v>93.428011464171774</c:v>
                </c:pt>
                <c:pt idx="184">
                  <c:v>93.020107926184593</c:v>
                </c:pt>
                <c:pt idx="185">
                  <c:v>93.833921531050919</c:v>
                </c:pt>
                <c:pt idx="186">
                  <c:v>93.833921550177237</c:v>
                </c:pt>
                <c:pt idx="187">
                  <c:v>93.588037837754428</c:v>
                </c:pt>
                <c:pt idx="188">
                  <c:v>93.200395363202972</c:v>
                </c:pt>
                <c:pt idx="189">
                  <c:v>93.200395040674948</c:v>
                </c:pt>
                <c:pt idx="190">
                  <c:v>92.303062632625242</c:v>
                </c:pt>
                <c:pt idx="191">
                  <c:v>93.502491176902325</c:v>
                </c:pt>
                <c:pt idx="192">
                  <c:v>93.444433061404396</c:v>
                </c:pt>
                <c:pt idx="193">
                  <c:v>93.914724452276602</c:v>
                </c:pt>
                <c:pt idx="194">
                  <c:v>91.968520359457244</c:v>
                </c:pt>
                <c:pt idx="195">
                  <c:v>92.071825465725723</c:v>
                </c:pt>
                <c:pt idx="196">
                  <c:v>91.261840038993483</c:v>
                </c:pt>
                <c:pt idx="197">
                  <c:v>92.384295631844424</c:v>
                </c:pt>
                <c:pt idx="198">
                  <c:v>93.74459388190246</c:v>
                </c:pt>
                <c:pt idx="199">
                  <c:v>93.899395862907809</c:v>
                </c:pt>
                <c:pt idx="200">
                  <c:v>93.225606185823679</c:v>
                </c:pt>
                <c:pt idx="201">
                  <c:v>93.22560572453601</c:v>
                </c:pt>
                <c:pt idx="202">
                  <c:v>91.585879080272932</c:v>
                </c:pt>
                <c:pt idx="203">
                  <c:v>91.387689031666469</c:v>
                </c:pt>
                <c:pt idx="204">
                  <c:v>92.997313150886953</c:v>
                </c:pt>
                <c:pt idx="205">
                  <c:v>91.808372394392777</c:v>
                </c:pt>
                <c:pt idx="206">
                  <c:v>92.238640826131615</c:v>
                </c:pt>
                <c:pt idx="207">
                  <c:v>92.592725692095783</c:v>
                </c:pt>
                <c:pt idx="208">
                  <c:v>91.472936237361594</c:v>
                </c:pt>
                <c:pt idx="209">
                  <c:v>91.078647606476395</c:v>
                </c:pt>
                <c:pt idx="210">
                  <c:v>91.60197564865905</c:v>
                </c:pt>
                <c:pt idx="211">
                  <c:v>91.217217473914644</c:v>
                </c:pt>
                <c:pt idx="212">
                  <c:v>90.818450139029835</c:v>
                </c:pt>
                <c:pt idx="213">
                  <c:v>90.832418242688234</c:v>
                </c:pt>
                <c:pt idx="214">
                  <c:v>90.478959559650889</c:v>
                </c:pt>
                <c:pt idx="215">
                  <c:v>90.088098772069642</c:v>
                </c:pt>
                <c:pt idx="216">
                  <c:v>89.234005218133433</c:v>
                </c:pt>
                <c:pt idx="217">
                  <c:v>89.204224990553627</c:v>
                </c:pt>
                <c:pt idx="218">
                  <c:v>89.204224942862936</c:v>
                </c:pt>
                <c:pt idx="219">
                  <c:v>90.689191475321849</c:v>
                </c:pt>
                <c:pt idx="220">
                  <c:v>92.789324104344757</c:v>
                </c:pt>
                <c:pt idx="221">
                  <c:v>93.530394564793312</c:v>
                </c:pt>
                <c:pt idx="222">
                  <c:v>93.289823598106224</c:v>
                </c:pt>
                <c:pt idx="223">
                  <c:v>94.734280293118658</c:v>
                </c:pt>
                <c:pt idx="224">
                  <c:v>95.111267050935865</c:v>
                </c:pt>
                <c:pt idx="225">
                  <c:v>94.076320472358788</c:v>
                </c:pt>
                <c:pt idx="226">
                  <c:v>94.599361184530451</c:v>
                </c:pt>
                <c:pt idx="227">
                  <c:v>94.193646236238948</c:v>
                </c:pt>
                <c:pt idx="228">
                  <c:v>94.486449379193942</c:v>
                </c:pt>
                <c:pt idx="229">
                  <c:v>96.512573124000369</c:v>
                </c:pt>
                <c:pt idx="230">
                  <c:v>96.621738757913548</c:v>
                </c:pt>
                <c:pt idx="231">
                  <c:v>97.269693657882527</c:v>
                </c:pt>
                <c:pt idx="232">
                  <c:v>97.269693561865239</c:v>
                </c:pt>
                <c:pt idx="233">
                  <c:v>96.279768734504145</c:v>
                </c:pt>
                <c:pt idx="234">
                  <c:v>96.664001093044348</c:v>
                </c:pt>
                <c:pt idx="235">
                  <c:v>96.32669355770534</c:v>
                </c:pt>
                <c:pt idx="236">
                  <c:v>97.176511774011729</c:v>
                </c:pt>
                <c:pt idx="237">
                  <c:v>95.616176633164471</c:v>
                </c:pt>
                <c:pt idx="238">
                  <c:v>96.224354878896918</c:v>
                </c:pt>
                <c:pt idx="239">
                  <c:v>97.470484321729458</c:v>
                </c:pt>
                <c:pt idx="240">
                  <c:v>97.727209270975578</c:v>
                </c:pt>
                <c:pt idx="241">
                  <c:v>97.937385574496858</c:v>
                </c:pt>
                <c:pt idx="242">
                  <c:v>97.664020025027327</c:v>
                </c:pt>
                <c:pt idx="243">
                  <c:v>98.652382291996744</c:v>
                </c:pt>
                <c:pt idx="244">
                  <c:v>99.162571601786539</c:v>
                </c:pt>
                <c:pt idx="245">
                  <c:v>98.769314887761084</c:v>
                </c:pt>
                <c:pt idx="246">
                  <c:v>99.816286130874758</c:v>
                </c:pt>
                <c:pt idx="247">
                  <c:v>100.33549137138591</c:v>
                </c:pt>
                <c:pt idx="248">
                  <c:v>100.36501452656641</c:v>
                </c:pt>
                <c:pt idx="249">
                  <c:v>100.52611212611578</c:v>
                </c:pt>
                <c:pt idx="250">
                  <c:v>100.46021292477937</c:v>
                </c:pt>
                <c:pt idx="251">
                  <c:v>99.916958958171122</c:v>
                </c:pt>
                <c:pt idx="252">
                  <c:v>100.77965118839846</c:v>
                </c:pt>
                <c:pt idx="253">
                  <c:v>100.7177077268058</c:v>
                </c:pt>
                <c:pt idx="254">
                  <c:v>100.71770794033296</c:v>
                </c:pt>
                <c:pt idx="255">
                  <c:v>100.25550969022716</c:v>
                </c:pt>
                <c:pt idx="256">
                  <c:v>100.59456897709509</c:v>
                </c:pt>
                <c:pt idx="257">
                  <c:v>100.47814404045174</c:v>
                </c:pt>
                <c:pt idx="258">
                  <c:v>101.05748334276217</c:v>
                </c:pt>
                <c:pt idx="259">
                  <c:v>99.999999552205423</c:v>
                </c:pt>
                <c:pt idx="260">
                  <c:v>100</c:v>
                </c:pt>
                <c:pt idx="261">
                  <c:v>100.00000042401882</c:v>
                </c:pt>
                <c:pt idx="262">
                  <c:v>101.4825688861421</c:v>
                </c:pt>
                <c:pt idx="263">
                  <c:v>101.45094616811186</c:v>
                </c:pt>
                <c:pt idx="264">
                  <c:v>102.90395380748095</c:v>
                </c:pt>
                <c:pt idx="265">
                  <c:v>103.10746720705571</c:v>
                </c:pt>
                <c:pt idx="266">
                  <c:v>103.10746735219567</c:v>
                </c:pt>
                <c:pt idx="267">
                  <c:v>103.14183335476328</c:v>
                </c:pt>
                <c:pt idx="268">
                  <c:v>103.43788811805555</c:v>
                </c:pt>
                <c:pt idx="269">
                  <c:v>104.32643401520203</c:v>
                </c:pt>
                <c:pt idx="270">
                  <c:v>103.49640964861368</c:v>
                </c:pt>
                <c:pt idx="271">
                  <c:v>103.29218844511234</c:v>
                </c:pt>
                <c:pt idx="272">
                  <c:v>103.58002369309769</c:v>
                </c:pt>
                <c:pt idx="273">
                  <c:v>104.16652947196869</c:v>
                </c:pt>
                <c:pt idx="274">
                  <c:v>103.05389370234981</c:v>
                </c:pt>
                <c:pt idx="275">
                  <c:v>101.26159940337497</c:v>
                </c:pt>
                <c:pt idx="276">
                  <c:v>101.96096265901561</c:v>
                </c:pt>
                <c:pt idx="277">
                  <c:v>103.29147946922332</c:v>
                </c:pt>
                <c:pt idx="278">
                  <c:v>102.53765831622751</c:v>
                </c:pt>
                <c:pt idx="279">
                  <c:v>103.33374939492865</c:v>
                </c:pt>
                <c:pt idx="280">
                  <c:v>102.20828465884762</c:v>
                </c:pt>
                <c:pt idx="281">
                  <c:v>101.14067944396339</c:v>
                </c:pt>
                <c:pt idx="282">
                  <c:v>101.49532325361642</c:v>
                </c:pt>
                <c:pt idx="283">
                  <c:v>103.28308501064434</c:v>
                </c:pt>
                <c:pt idx="284">
                  <c:v>103.02136128388884</c:v>
                </c:pt>
                <c:pt idx="285">
                  <c:v>103.84901515626288</c:v>
                </c:pt>
                <c:pt idx="286">
                  <c:v>104.42210905571532</c:v>
                </c:pt>
                <c:pt idx="287">
                  <c:v>104.84507478946328</c:v>
                </c:pt>
                <c:pt idx="288">
                  <c:v>104.84171660169356</c:v>
                </c:pt>
                <c:pt idx="289">
                  <c:v>105.19346307204509</c:v>
                </c:pt>
                <c:pt idx="290">
                  <c:v>105.19346297809365</c:v>
                </c:pt>
                <c:pt idx="291">
                  <c:v>106.59253734207353</c:v>
                </c:pt>
                <c:pt idx="292">
                  <c:v>106.98216007325216</c:v>
                </c:pt>
                <c:pt idx="293">
                  <c:v>107.51386113174833</c:v>
                </c:pt>
                <c:pt idx="294">
                  <c:v>108.26500109861732</c:v>
                </c:pt>
                <c:pt idx="295">
                  <c:v>108.21382490974209</c:v>
                </c:pt>
                <c:pt idx="296">
                  <c:v>108.32723044855597</c:v>
                </c:pt>
                <c:pt idx="297">
                  <c:v>106.29049893150145</c:v>
                </c:pt>
                <c:pt idx="298">
                  <c:v>105.19590777249165</c:v>
                </c:pt>
                <c:pt idx="299">
                  <c:v>103.8341744933996</c:v>
                </c:pt>
                <c:pt idx="300">
                  <c:v>104.7127342316692</c:v>
                </c:pt>
                <c:pt idx="301">
                  <c:v>105.74371330019046</c:v>
                </c:pt>
                <c:pt idx="302">
                  <c:v>107.11348734462418</c:v>
                </c:pt>
                <c:pt idx="303">
                  <c:v>104.80503015294053</c:v>
                </c:pt>
                <c:pt idx="304">
                  <c:v>105.43215500027247</c:v>
                </c:pt>
                <c:pt idx="305">
                  <c:v>106.20515476073224</c:v>
                </c:pt>
                <c:pt idx="306">
                  <c:v>104.66485755940235</c:v>
                </c:pt>
                <c:pt idx="307">
                  <c:v>104.39724697889542</c:v>
                </c:pt>
                <c:pt idx="308">
                  <c:v>104.96761545960187</c:v>
                </c:pt>
                <c:pt idx="309">
                  <c:v>103.48163921436652</c:v>
                </c:pt>
                <c:pt idx="310">
                  <c:v>101.75703355396519</c:v>
                </c:pt>
                <c:pt idx="311">
                  <c:v>94.164889944291915</c:v>
                </c:pt>
                <c:pt idx="312">
                  <c:v>85.306355543329815</c:v>
                </c:pt>
                <c:pt idx="313">
                  <c:v>90.971286304537344</c:v>
                </c:pt>
                <c:pt idx="314">
                  <c:v>90.20049978862086</c:v>
                </c:pt>
                <c:pt idx="315">
                  <c:v>92.405762093570189</c:v>
                </c:pt>
                <c:pt idx="316">
                  <c:v>92.40576241104165</c:v>
                </c:pt>
                <c:pt idx="317">
                  <c:v>96.561803062128632</c:v>
                </c:pt>
                <c:pt idx="318">
                  <c:v>95.773999602216691</c:v>
                </c:pt>
                <c:pt idx="319">
                  <c:v>94.972287953241548</c:v>
                </c:pt>
                <c:pt idx="320">
                  <c:v>95.367102623558679</c:v>
                </c:pt>
                <c:pt idx="321">
                  <c:v>95.424964162966134</c:v>
                </c:pt>
                <c:pt idx="322">
                  <c:v>95.577722743706659</c:v>
                </c:pt>
                <c:pt idx="323">
                  <c:v>97.354633976765342</c:v>
                </c:pt>
                <c:pt idx="324">
                  <c:v>97.73421183566434</c:v>
                </c:pt>
                <c:pt idx="325">
                  <c:v>97.022061718252189</c:v>
                </c:pt>
                <c:pt idx="326">
                  <c:v>96.685387670490414</c:v>
                </c:pt>
                <c:pt idx="327">
                  <c:v>95.251733994496888</c:v>
                </c:pt>
                <c:pt idx="328">
                  <c:v>94.408807090802611</c:v>
                </c:pt>
                <c:pt idx="329">
                  <c:v>94.574732797557886</c:v>
                </c:pt>
                <c:pt idx="330">
                  <c:v>95.947333045359997</c:v>
                </c:pt>
                <c:pt idx="331">
                  <c:v>95.830525451380296</c:v>
                </c:pt>
                <c:pt idx="332">
                  <c:v>94.27930600995704</c:v>
                </c:pt>
                <c:pt idx="333">
                  <c:v>94.974201056996748</c:v>
                </c:pt>
                <c:pt idx="334">
                  <c:v>95.228748713405849</c:v>
                </c:pt>
                <c:pt idx="335">
                  <c:v>94.61436170777138</c:v>
                </c:pt>
                <c:pt idx="336">
                  <c:v>94.027524445375391</c:v>
                </c:pt>
                <c:pt idx="337">
                  <c:v>93.059311146199533</c:v>
                </c:pt>
                <c:pt idx="338">
                  <c:v>94.136512481328026</c:v>
                </c:pt>
                <c:pt idx="339">
                  <c:v>94.658996252593084</c:v>
                </c:pt>
                <c:pt idx="340">
                  <c:v>94.716922696008027</c:v>
                </c:pt>
                <c:pt idx="341">
                  <c:v>94.561487130944442</c:v>
                </c:pt>
                <c:pt idx="342">
                  <c:v>93.760569047679226</c:v>
                </c:pt>
                <c:pt idx="343">
                  <c:v>94.518215463991396</c:v>
                </c:pt>
                <c:pt idx="344">
                  <c:v>95.894526914406555</c:v>
                </c:pt>
                <c:pt idx="345">
                  <c:v>95.894526834357166</c:v>
                </c:pt>
                <c:pt idx="346">
                  <c:v>97.412716577305304</c:v>
                </c:pt>
                <c:pt idx="347">
                  <c:v>97.41271694883649</c:v>
                </c:pt>
                <c:pt idx="348">
                  <c:v>97.412716932688596</c:v>
                </c:pt>
                <c:pt idx="349">
                  <c:v>97.412716942109412</c:v>
                </c:pt>
                <c:pt idx="350">
                  <c:v>96.341366209998924</c:v>
                </c:pt>
                <c:pt idx="351">
                  <c:v>95.998607075752773</c:v>
                </c:pt>
                <c:pt idx="352">
                  <c:v>96.340597681588974</c:v>
                </c:pt>
                <c:pt idx="353">
                  <c:v>96.496655352321255</c:v>
                </c:pt>
              </c:numCache>
            </c:numRef>
          </c:val>
        </c:ser>
        <c:ser>
          <c:idx val="1"/>
          <c:order val="1"/>
          <c:tx>
            <c:strRef>
              <c:f>Charts!$AC$10</c:f>
              <c:strCache>
                <c:ptCount val="1"/>
                <c:pt idx="0">
                  <c:v>Olje og gass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JPY!$A$2:$A$355</c:f>
              <c:numCache>
                <c:formatCode>dd/mm/yyyy</c:formatCode>
                <c:ptCount val="354"/>
                <c:pt idx="0">
                  <c:v>40178</c:v>
                </c:pt>
                <c:pt idx="1">
                  <c:v>40182</c:v>
                </c:pt>
                <c:pt idx="2">
                  <c:v>40183</c:v>
                </c:pt>
                <c:pt idx="3">
                  <c:v>40184</c:v>
                </c:pt>
                <c:pt idx="4">
                  <c:v>40185</c:v>
                </c:pt>
                <c:pt idx="5">
                  <c:v>40186</c:v>
                </c:pt>
                <c:pt idx="6">
                  <c:v>40189</c:v>
                </c:pt>
                <c:pt idx="7">
                  <c:v>40190</c:v>
                </c:pt>
                <c:pt idx="8">
                  <c:v>40191</c:v>
                </c:pt>
                <c:pt idx="9">
                  <c:v>40192</c:v>
                </c:pt>
                <c:pt idx="10">
                  <c:v>40193</c:v>
                </c:pt>
                <c:pt idx="11">
                  <c:v>40196</c:v>
                </c:pt>
                <c:pt idx="12">
                  <c:v>40197</c:v>
                </c:pt>
                <c:pt idx="13">
                  <c:v>40198</c:v>
                </c:pt>
                <c:pt idx="14">
                  <c:v>40199</c:v>
                </c:pt>
                <c:pt idx="15">
                  <c:v>40200</c:v>
                </c:pt>
                <c:pt idx="16">
                  <c:v>40203</c:v>
                </c:pt>
                <c:pt idx="17">
                  <c:v>40204</c:v>
                </c:pt>
                <c:pt idx="18">
                  <c:v>40205</c:v>
                </c:pt>
                <c:pt idx="19">
                  <c:v>40206</c:v>
                </c:pt>
                <c:pt idx="20">
                  <c:v>40207</c:v>
                </c:pt>
                <c:pt idx="21">
                  <c:v>40210</c:v>
                </c:pt>
                <c:pt idx="22">
                  <c:v>40211</c:v>
                </c:pt>
                <c:pt idx="23">
                  <c:v>40212</c:v>
                </c:pt>
                <c:pt idx="24">
                  <c:v>40213</c:v>
                </c:pt>
                <c:pt idx="25">
                  <c:v>40214</c:v>
                </c:pt>
                <c:pt idx="26">
                  <c:v>40217</c:v>
                </c:pt>
                <c:pt idx="27">
                  <c:v>40218</c:v>
                </c:pt>
                <c:pt idx="28">
                  <c:v>40219</c:v>
                </c:pt>
                <c:pt idx="29">
                  <c:v>40220</c:v>
                </c:pt>
                <c:pt idx="30">
                  <c:v>40221</c:v>
                </c:pt>
                <c:pt idx="31">
                  <c:v>40224</c:v>
                </c:pt>
                <c:pt idx="32">
                  <c:v>40225</c:v>
                </c:pt>
                <c:pt idx="33">
                  <c:v>40226</c:v>
                </c:pt>
                <c:pt idx="34">
                  <c:v>40227</c:v>
                </c:pt>
                <c:pt idx="35">
                  <c:v>40228</c:v>
                </c:pt>
                <c:pt idx="36">
                  <c:v>40231</c:v>
                </c:pt>
                <c:pt idx="37">
                  <c:v>40232</c:v>
                </c:pt>
                <c:pt idx="38">
                  <c:v>40233</c:v>
                </c:pt>
                <c:pt idx="39">
                  <c:v>40234</c:v>
                </c:pt>
                <c:pt idx="40">
                  <c:v>40235</c:v>
                </c:pt>
                <c:pt idx="41">
                  <c:v>40238</c:v>
                </c:pt>
                <c:pt idx="42">
                  <c:v>40239</c:v>
                </c:pt>
                <c:pt idx="43">
                  <c:v>40240</c:v>
                </c:pt>
                <c:pt idx="44">
                  <c:v>40241</c:v>
                </c:pt>
                <c:pt idx="45">
                  <c:v>40242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40252</c:v>
                </c:pt>
                <c:pt idx="52">
                  <c:v>40253</c:v>
                </c:pt>
                <c:pt idx="53">
                  <c:v>40254</c:v>
                </c:pt>
                <c:pt idx="54">
                  <c:v>40255</c:v>
                </c:pt>
                <c:pt idx="55">
                  <c:v>40256</c:v>
                </c:pt>
                <c:pt idx="56">
                  <c:v>40259</c:v>
                </c:pt>
                <c:pt idx="57">
                  <c:v>40260</c:v>
                </c:pt>
                <c:pt idx="58">
                  <c:v>40261</c:v>
                </c:pt>
                <c:pt idx="59">
                  <c:v>40262</c:v>
                </c:pt>
                <c:pt idx="60">
                  <c:v>40263</c:v>
                </c:pt>
                <c:pt idx="61">
                  <c:v>40266</c:v>
                </c:pt>
                <c:pt idx="62">
                  <c:v>40267</c:v>
                </c:pt>
                <c:pt idx="63">
                  <c:v>40268</c:v>
                </c:pt>
                <c:pt idx="64">
                  <c:v>40269</c:v>
                </c:pt>
                <c:pt idx="65">
                  <c:v>40270</c:v>
                </c:pt>
                <c:pt idx="66">
                  <c:v>40273</c:v>
                </c:pt>
                <c:pt idx="67">
                  <c:v>40274</c:v>
                </c:pt>
                <c:pt idx="68">
                  <c:v>40275</c:v>
                </c:pt>
                <c:pt idx="69">
                  <c:v>40276</c:v>
                </c:pt>
                <c:pt idx="70">
                  <c:v>40277</c:v>
                </c:pt>
                <c:pt idx="71">
                  <c:v>40280</c:v>
                </c:pt>
                <c:pt idx="72">
                  <c:v>40281</c:v>
                </c:pt>
                <c:pt idx="73">
                  <c:v>40282</c:v>
                </c:pt>
                <c:pt idx="74">
                  <c:v>40283</c:v>
                </c:pt>
                <c:pt idx="75">
                  <c:v>40284</c:v>
                </c:pt>
                <c:pt idx="76">
                  <c:v>40287</c:v>
                </c:pt>
                <c:pt idx="77">
                  <c:v>40288</c:v>
                </c:pt>
                <c:pt idx="78">
                  <c:v>40289</c:v>
                </c:pt>
                <c:pt idx="79">
                  <c:v>40290</c:v>
                </c:pt>
                <c:pt idx="80">
                  <c:v>40291</c:v>
                </c:pt>
                <c:pt idx="81">
                  <c:v>40294</c:v>
                </c:pt>
                <c:pt idx="82">
                  <c:v>40295</c:v>
                </c:pt>
                <c:pt idx="83">
                  <c:v>40296</c:v>
                </c:pt>
                <c:pt idx="84">
                  <c:v>40297</c:v>
                </c:pt>
                <c:pt idx="85">
                  <c:v>40298</c:v>
                </c:pt>
                <c:pt idx="86">
                  <c:v>40301</c:v>
                </c:pt>
                <c:pt idx="87">
                  <c:v>40302</c:v>
                </c:pt>
                <c:pt idx="88">
                  <c:v>40303</c:v>
                </c:pt>
                <c:pt idx="89">
                  <c:v>40304</c:v>
                </c:pt>
                <c:pt idx="90">
                  <c:v>40305</c:v>
                </c:pt>
                <c:pt idx="91">
                  <c:v>40308</c:v>
                </c:pt>
                <c:pt idx="92">
                  <c:v>40309</c:v>
                </c:pt>
                <c:pt idx="93">
                  <c:v>40310</c:v>
                </c:pt>
                <c:pt idx="94">
                  <c:v>40311</c:v>
                </c:pt>
                <c:pt idx="95">
                  <c:v>40312</c:v>
                </c:pt>
                <c:pt idx="96">
                  <c:v>40315</c:v>
                </c:pt>
                <c:pt idx="97">
                  <c:v>40316</c:v>
                </c:pt>
                <c:pt idx="98">
                  <c:v>40317</c:v>
                </c:pt>
                <c:pt idx="99">
                  <c:v>40318</c:v>
                </c:pt>
                <c:pt idx="100">
                  <c:v>40319</c:v>
                </c:pt>
                <c:pt idx="101">
                  <c:v>40322</c:v>
                </c:pt>
                <c:pt idx="102">
                  <c:v>40323</c:v>
                </c:pt>
                <c:pt idx="103">
                  <c:v>40324</c:v>
                </c:pt>
                <c:pt idx="104">
                  <c:v>40325</c:v>
                </c:pt>
                <c:pt idx="105">
                  <c:v>40326</c:v>
                </c:pt>
                <c:pt idx="106">
                  <c:v>40329</c:v>
                </c:pt>
                <c:pt idx="107">
                  <c:v>40330</c:v>
                </c:pt>
                <c:pt idx="108">
                  <c:v>40331</c:v>
                </c:pt>
                <c:pt idx="109">
                  <c:v>40332</c:v>
                </c:pt>
                <c:pt idx="110">
                  <c:v>40333</c:v>
                </c:pt>
                <c:pt idx="111">
                  <c:v>40336</c:v>
                </c:pt>
                <c:pt idx="112">
                  <c:v>40337</c:v>
                </c:pt>
                <c:pt idx="113">
                  <c:v>40338</c:v>
                </c:pt>
                <c:pt idx="114">
                  <c:v>40339</c:v>
                </c:pt>
                <c:pt idx="115">
                  <c:v>40340</c:v>
                </c:pt>
                <c:pt idx="116">
                  <c:v>40343</c:v>
                </c:pt>
                <c:pt idx="117">
                  <c:v>40344</c:v>
                </c:pt>
                <c:pt idx="118">
                  <c:v>40345</c:v>
                </c:pt>
                <c:pt idx="119">
                  <c:v>40346</c:v>
                </c:pt>
                <c:pt idx="120">
                  <c:v>40347</c:v>
                </c:pt>
                <c:pt idx="121">
                  <c:v>40350</c:v>
                </c:pt>
                <c:pt idx="122">
                  <c:v>40351</c:v>
                </c:pt>
                <c:pt idx="123">
                  <c:v>40352</c:v>
                </c:pt>
                <c:pt idx="124">
                  <c:v>40353</c:v>
                </c:pt>
                <c:pt idx="125">
                  <c:v>40354</c:v>
                </c:pt>
                <c:pt idx="126">
                  <c:v>40357</c:v>
                </c:pt>
                <c:pt idx="127">
                  <c:v>40358</c:v>
                </c:pt>
                <c:pt idx="128">
                  <c:v>40359</c:v>
                </c:pt>
                <c:pt idx="129">
                  <c:v>40360</c:v>
                </c:pt>
                <c:pt idx="130">
                  <c:v>40361</c:v>
                </c:pt>
                <c:pt idx="131">
                  <c:v>40364</c:v>
                </c:pt>
                <c:pt idx="132">
                  <c:v>40365</c:v>
                </c:pt>
                <c:pt idx="133">
                  <c:v>40366</c:v>
                </c:pt>
                <c:pt idx="134">
                  <c:v>40367</c:v>
                </c:pt>
                <c:pt idx="135">
                  <c:v>40368</c:v>
                </c:pt>
                <c:pt idx="136">
                  <c:v>40371</c:v>
                </c:pt>
                <c:pt idx="137">
                  <c:v>40372</c:v>
                </c:pt>
                <c:pt idx="138">
                  <c:v>40373</c:v>
                </c:pt>
                <c:pt idx="139">
                  <c:v>40374</c:v>
                </c:pt>
                <c:pt idx="140">
                  <c:v>40375</c:v>
                </c:pt>
                <c:pt idx="141">
                  <c:v>40378</c:v>
                </c:pt>
                <c:pt idx="142">
                  <c:v>40379</c:v>
                </c:pt>
                <c:pt idx="143">
                  <c:v>40380</c:v>
                </c:pt>
                <c:pt idx="144">
                  <c:v>40381</c:v>
                </c:pt>
                <c:pt idx="145">
                  <c:v>40382</c:v>
                </c:pt>
                <c:pt idx="146">
                  <c:v>40385</c:v>
                </c:pt>
                <c:pt idx="147">
                  <c:v>40386</c:v>
                </c:pt>
                <c:pt idx="148">
                  <c:v>40387</c:v>
                </c:pt>
                <c:pt idx="149">
                  <c:v>40388</c:v>
                </c:pt>
                <c:pt idx="150">
                  <c:v>40389</c:v>
                </c:pt>
                <c:pt idx="151">
                  <c:v>40392</c:v>
                </c:pt>
                <c:pt idx="152">
                  <c:v>40393</c:v>
                </c:pt>
                <c:pt idx="153">
                  <c:v>40394</c:v>
                </c:pt>
                <c:pt idx="154">
                  <c:v>40395</c:v>
                </c:pt>
                <c:pt idx="155">
                  <c:v>40396</c:v>
                </c:pt>
                <c:pt idx="156">
                  <c:v>40399</c:v>
                </c:pt>
                <c:pt idx="157">
                  <c:v>40400</c:v>
                </c:pt>
                <c:pt idx="158">
                  <c:v>40401</c:v>
                </c:pt>
                <c:pt idx="159">
                  <c:v>40402</c:v>
                </c:pt>
                <c:pt idx="160">
                  <c:v>40403</c:v>
                </c:pt>
                <c:pt idx="161">
                  <c:v>40406</c:v>
                </c:pt>
                <c:pt idx="162">
                  <c:v>40407</c:v>
                </c:pt>
                <c:pt idx="163">
                  <c:v>40408</c:v>
                </c:pt>
                <c:pt idx="164">
                  <c:v>40409</c:v>
                </c:pt>
                <c:pt idx="165">
                  <c:v>40410</c:v>
                </c:pt>
                <c:pt idx="166">
                  <c:v>40413</c:v>
                </c:pt>
                <c:pt idx="167">
                  <c:v>40414</c:v>
                </c:pt>
                <c:pt idx="168">
                  <c:v>40415</c:v>
                </c:pt>
                <c:pt idx="169">
                  <c:v>40416</c:v>
                </c:pt>
                <c:pt idx="170">
                  <c:v>40417</c:v>
                </c:pt>
                <c:pt idx="171">
                  <c:v>40420</c:v>
                </c:pt>
                <c:pt idx="172">
                  <c:v>40421</c:v>
                </c:pt>
                <c:pt idx="173">
                  <c:v>40422</c:v>
                </c:pt>
                <c:pt idx="174">
                  <c:v>40423</c:v>
                </c:pt>
                <c:pt idx="175">
                  <c:v>40424</c:v>
                </c:pt>
                <c:pt idx="176">
                  <c:v>40427</c:v>
                </c:pt>
                <c:pt idx="177">
                  <c:v>40428</c:v>
                </c:pt>
                <c:pt idx="178">
                  <c:v>40429</c:v>
                </c:pt>
                <c:pt idx="179">
                  <c:v>40430</c:v>
                </c:pt>
                <c:pt idx="180">
                  <c:v>40431</c:v>
                </c:pt>
                <c:pt idx="181">
                  <c:v>40434</c:v>
                </c:pt>
                <c:pt idx="182">
                  <c:v>40435</c:v>
                </c:pt>
                <c:pt idx="183">
                  <c:v>40436</c:v>
                </c:pt>
                <c:pt idx="184">
                  <c:v>40437</c:v>
                </c:pt>
                <c:pt idx="185">
                  <c:v>40438</c:v>
                </c:pt>
                <c:pt idx="186">
                  <c:v>40441</c:v>
                </c:pt>
                <c:pt idx="187">
                  <c:v>40442</c:v>
                </c:pt>
                <c:pt idx="188">
                  <c:v>40443</c:v>
                </c:pt>
                <c:pt idx="189">
                  <c:v>40444</c:v>
                </c:pt>
                <c:pt idx="190">
                  <c:v>40445</c:v>
                </c:pt>
                <c:pt idx="191">
                  <c:v>40448</c:v>
                </c:pt>
                <c:pt idx="192">
                  <c:v>40449</c:v>
                </c:pt>
                <c:pt idx="193">
                  <c:v>40450</c:v>
                </c:pt>
                <c:pt idx="194">
                  <c:v>40451</c:v>
                </c:pt>
                <c:pt idx="195">
                  <c:v>40452</c:v>
                </c:pt>
                <c:pt idx="196">
                  <c:v>40455</c:v>
                </c:pt>
                <c:pt idx="197">
                  <c:v>40456</c:v>
                </c:pt>
                <c:pt idx="198">
                  <c:v>40457</c:v>
                </c:pt>
                <c:pt idx="199">
                  <c:v>40458</c:v>
                </c:pt>
                <c:pt idx="200">
                  <c:v>40459</c:v>
                </c:pt>
                <c:pt idx="201">
                  <c:v>40462</c:v>
                </c:pt>
                <c:pt idx="202">
                  <c:v>40463</c:v>
                </c:pt>
                <c:pt idx="203">
                  <c:v>40464</c:v>
                </c:pt>
                <c:pt idx="204">
                  <c:v>40465</c:v>
                </c:pt>
                <c:pt idx="205">
                  <c:v>40466</c:v>
                </c:pt>
                <c:pt idx="206">
                  <c:v>40469</c:v>
                </c:pt>
                <c:pt idx="207">
                  <c:v>40470</c:v>
                </c:pt>
                <c:pt idx="208">
                  <c:v>40471</c:v>
                </c:pt>
                <c:pt idx="209">
                  <c:v>40472</c:v>
                </c:pt>
                <c:pt idx="210">
                  <c:v>40473</c:v>
                </c:pt>
                <c:pt idx="211">
                  <c:v>40476</c:v>
                </c:pt>
                <c:pt idx="212">
                  <c:v>40477</c:v>
                </c:pt>
                <c:pt idx="213">
                  <c:v>40478</c:v>
                </c:pt>
                <c:pt idx="214">
                  <c:v>40479</c:v>
                </c:pt>
                <c:pt idx="215">
                  <c:v>40480</c:v>
                </c:pt>
                <c:pt idx="216">
                  <c:v>40483</c:v>
                </c:pt>
                <c:pt idx="217">
                  <c:v>40484</c:v>
                </c:pt>
                <c:pt idx="218">
                  <c:v>40485</c:v>
                </c:pt>
                <c:pt idx="219">
                  <c:v>40486</c:v>
                </c:pt>
                <c:pt idx="220">
                  <c:v>40487</c:v>
                </c:pt>
                <c:pt idx="221">
                  <c:v>40490</c:v>
                </c:pt>
                <c:pt idx="222">
                  <c:v>40491</c:v>
                </c:pt>
                <c:pt idx="223">
                  <c:v>40492</c:v>
                </c:pt>
                <c:pt idx="224">
                  <c:v>40493</c:v>
                </c:pt>
                <c:pt idx="225">
                  <c:v>40494</c:v>
                </c:pt>
                <c:pt idx="226">
                  <c:v>40497</c:v>
                </c:pt>
                <c:pt idx="227">
                  <c:v>40498</c:v>
                </c:pt>
                <c:pt idx="228">
                  <c:v>40499</c:v>
                </c:pt>
                <c:pt idx="229">
                  <c:v>40500</c:v>
                </c:pt>
                <c:pt idx="230">
                  <c:v>40501</c:v>
                </c:pt>
                <c:pt idx="231">
                  <c:v>40504</c:v>
                </c:pt>
                <c:pt idx="232">
                  <c:v>40505</c:v>
                </c:pt>
                <c:pt idx="233">
                  <c:v>40506</c:v>
                </c:pt>
                <c:pt idx="234">
                  <c:v>40507</c:v>
                </c:pt>
                <c:pt idx="235">
                  <c:v>40508</c:v>
                </c:pt>
                <c:pt idx="236">
                  <c:v>40511</c:v>
                </c:pt>
                <c:pt idx="237">
                  <c:v>40512</c:v>
                </c:pt>
                <c:pt idx="238">
                  <c:v>40513</c:v>
                </c:pt>
                <c:pt idx="239">
                  <c:v>40514</c:v>
                </c:pt>
                <c:pt idx="240">
                  <c:v>40515</c:v>
                </c:pt>
                <c:pt idx="241">
                  <c:v>40518</c:v>
                </c:pt>
                <c:pt idx="242">
                  <c:v>40519</c:v>
                </c:pt>
                <c:pt idx="243">
                  <c:v>40520</c:v>
                </c:pt>
                <c:pt idx="244">
                  <c:v>40521</c:v>
                </c:pt>
                <c:pt idx="245">
                  <c:v>40522</c:v>
                </c:pt>
                <c:pt idx="246">
                  <c:v>40525</c:v>
                </c:pt>
                <c:pt idx="247">
                  <c:v>40526</c:v>
                </c:pt>
                <c:pt idx="248">
                  <c:v>40527</c:v>
                </c:pt>
                <c:pt idx="249">
                  <c:v>40528</c:v>
                </c:pt>
                <c:pt idx="250">
                  <c:v>40529</c:v>
                </c:pt>
                <c:pt idx="251">
                  <c:v>40532</c:v>
                </c:pt>
                <c:pt idx="252">
                  <c:v>40533</c:v>
                </c:pt>
                <c:pt idx="253">
                  <c:v>40534</c:v>
                </c:pt>
                <c:pt idx="254">
                  <c:v>40535</c:v>
                </c:pt>
                <c:pt idx="255">
                  <c:v>40536</c:v>
                </c:pt>
                <c:pt idx="256">
                  <c:v>40539</c:v>
                </c:pt>
                <c:pt idx="257">
                  <c:v>40540</c:v>
                </c:pt>
                <c:pt idx="258">
                  <c:v>40541</c:v>
                </c:pt>
                <c:pt idx="259">
                  <c:v>40542</c:v>
                </c:pt>
                <c:pt idx="260">
                  <c:v>40543</c:v>
                </c:pt>
                <c:pt idx="261">
                  <c:v>40546</c:v>
                </c:pt>
                <c:pt idx="262">
                  <c:v>40547</c:v>
                </c:pt>
                <c:pt idx="263">
                  <c:v>40548</c:v>
                </c:pt>
                <c:pt idx="264">
                  <c:v>40549</c:v>
                </c:pt>
                <c:pt idx="265">
                  <c:v>40550</c:v>
                </c:pt>
                <c:pt idx="266">
                  <c:v>40553</c:v>
                </c:pt>
                <c:pt idx="267">
                  <c:v>40554</c:v>
                </c:pt>
                <c:pt idx="268">
                  <c:v>40555</c:v>
                </c:pt>
                <c:pt idx="269">
                  <c:v>40556</c:v>
                </c:pt>
                <c:pt idx="270">
                  <c:v>40557</c:v>
                </c:pt>
                <c:pt idx="271">
                  <c:v>40560</c:v>
                </c:pt>
                <c:pt idx="272">
                  <c:v>40561</c:v>
                </c:pt>
                <c:pt idx="273">
                  <c:v>40562</c:v>
                </c:pt>
                <c:pt idx="274">
                  <c:v>40563</c:v>
                </c:pt>
                <c:pt idx="275">
                  <c:v>40564</c:v>
                </c:pt>
                <c:pt idx="276">
                  <c:v>40567</c:v>
                </c:pt>
                <c:pt idx="277">
                  <c:v>40568</c:v>
                </c:pt>
                <c:pt idx="278">
                  <c:v>40569</c:v>
                </c:pt>
                <c:pt idx="279">
                  <c:v>40570</c:v>
                </c:pt>
                <c:pt idx="280">
                  <c:v>40571</c:v>
                </c:pt>
                <c:pt idx="281">
                  <c:v>40574</c:v>
                </c:pt>
                <c:pt idx="282">
                  <c:v>40575</c:v>
                </c:pt>
                <c:pt idx="283">
                  <c:v>40576</c:v>
                </c:pt>
                <c:pt idx="284">
                  <c:v>40577</c:v>
                </c:pt>
                <c:pt idx="285">
                  <c:v>40578</c:v>
                </c:pt>
                <c:pt idx="286">
                  <c:v>40581</c:v>
                </c:pt>
                <c:pt idx="287">
                  <c:v>40582</c:v>
                </c:pt>
                <c:pt idx="288">
                  <c:v>40583</c:v>
                </c:pt>
                <c:pt idx="289">
                  <c:v>40584</c:v>
                </c:pt>
                <c:pt idx="290">
                  <c:v>40585</c:v>
                </c:pt>
                <c:pt idx="291">
                  <c:v>40588</c:v>
                </c:pt>
                <c:pt idx="292">
                  <c:v>40589</c:v>
                </c:pt>
                <c:pt idx="293">
                  <c:v>40590</c:v>
                </c:pt>
                <c:pt idx="294">
                  <c:v>40591</c:v>
                </c:pt>
                <c:pt idx="295">
                  <c:v>40592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40602</c:v>
                </c:pt>
                <c:pt idx="302">
                  <c:v>40603</c:v>
                </c:pt>
                <c:pt idx="303">
                  <c:v>40604</c:v>
                </c:pt>
                <c:pt idx="304">
                  <c:v>40605</c:v>
                </c:pt>
                <c:pt idx="305">
                  <c:v>40606</c:v>
                </c:pt>
                <c:pt idx="306">
                  <c:v>40609</c:v>
                </c:pt>
                <c:pt idx="307">
                  <c:v>40610</c:v>
                </c:pt>
                <c:pt idx="308">
                  <c:v>40611</c:v>
                </c:pt>
                <c:pt idx="309">
                  <c:v>40612</c:v>
                </c:pt>
                <c:pt idx="310">
                  <c:v>40613</c:v>
                </c:pt>
                <c:pt idx="311">
                  <c:v>40616</c:v>
                </c:pt>
                <c:pt idx="312">
                  <c:v>40617</c:v>
                </c:pt>
                <c:pt idx="313">
                  <c:v>40618</c:v>
                </c:pt>
                <c:pt idx="314">
                  <c:v>40619</c:v>
                </c:pt>
                <c:pt idx="315">
                  <c:v>40620</c:v>
                </c:pt>
                <c:pt idx="316">
                  <c:v>40623</c:v>
                </c:pt>
                <c:pt idx="317">
                  <c:v>40624</c:v>
                </c:pt>
                <c:pt idx="318">
                  <c:v>40625</c:v>
                </c:pt>
                <c:pt idx="319">
                  <c:v>40626</c:v>
                </c:pt>
                <c:pt idx="320">
                  <c:v>40627</c:v>
                </c:pt>
                <c:pt idx="321">
                  <c:v>40630</c:v>
                </c:pt>
                <c:pt idx="322">
                  <c:v>40631</c:v>
                </c:pt>
                <c:pt idx="323">
                  <c:v>40632</c:v>
                </c:pt>
                <c:pt idx="324">
                  <c:v>40633</c:v>
                </c:pt>
                <c:pt idx="325">
                  <c:v>40634</c:v>
                </c:pt>
                <c:pt idx="326">
                  <c:v>40637</c:v>
                </c:pt>
                <c:pt idx="327">
                  <c:v>40638</c:v>
                </c:pt>
                <c:pt idx="328">
                  <c:v>40639</c:v>
                </c:pt>
                <c:pt idx="329">
                  <c:v>40640</c:v>
                </c:pt>
                <c:pt idx="330">
                  <c:v>40641</c:v>
                </c:pt>
                <c:pt idx="331">
                  <c:v>40644</c:v>
                </c:pt>
                <c:pt idx="332">
                  <c:v>40645</c:v>
                </c:pt>
                <c:pt idx="333">
                  <c:v>40646</c:v>
                </c:pt>
                <c:pt idx="334">
                  <c:v>40647</c:v>
                </c:pt>
                <c:pt idx="335">
                  <c:v>40648</c:v>
                </c:pt>
                <c:pt idx="336">
                  <c:v>40651</c:v>
                </c:pt>
                <c:pt idx="337">
                  <c:v>40652</c:v>
                </c:pt>
                <c:pt idx="338">
                  <c:v>40653</c:v>
                </c:pt>
                <c:pt idx="339">
                  <c:v>40654</c:v>
                </c:pt>
                <c:pt idx="340">
                  <c:v>40655</c:v>
                </c:pt>
                <c:pt idx="341">
                  <c:v>40658</c:v>
                </c:pt>
                <c:pt idx="342">
                  <c:v>40659</c:v>
                </c:pt>
                <c:pt idx="343">
                  <c:v>40660</c:v>
                </c:pt>
                <c:pt idx="344">
                  <c:v>40661</c:v>
                </c:pt>
                <c:pt idx="345">
                  <c:v>40662</c:v>
                </c:pt>
                <c:pt idx="346">
                  <c:v>40665</c:v>
                </c:pt>
                <c:pt idx="347">
                  <c:v>40666</c:v>
                </c:pt>
                <c:pt idx="348">
                  <c:v>40667</c:v>
                </c:pt>
                <c:pt idx="349">
                  <c:v>40668</c:v>
                </c:pt>
                <c:pt idx="350">
                  <c:v>40669</c:v>
                </c:pt>
                <c:pt idx="351">
                  <c:v>40672</c:v>
                </c:pt>
                <c:pt idx="352">
                  <c:v>40673</c:v>
                </c:pt>
                <c:pt idx="353">
                  <c:v>40674</c:v>
                </c:pt>
              </c:numCache>
            </c:numRef>
          </c:cat>
          <c:val>
            <c:numRef>
              <c:f>JPY!$C$2:$C$355</c:f>
              <c:numCache>
                <c:formatCode>General</c:formatCode>
                <c:ptCount val="354"/>
                <c:pt idx="0">
                  <c:v>88.208648052782038</c:v>
                </c:pt>
                <c:pt idx="1">
                  <c:v>89.136523392665183</c:v>
                </c:pt>
                <c:pt idx="2">
                  <c:v>92.782026290736908</c:v>
                </c:pt>
                <c:pt idx="3">
                  <c:v>93.053332318105419</c:v>
                </c:pt>
                <c:pt idx="4">
                  <c:v>93.03136354295809</c:v>
                </c:pt>
                <c:pt idx="5">
                  <c:v>91.980270355460789</c:v>
                </c:pt>
                <c:pt idx="6">
                  <c:v>91.980357489632723</c:v>
                </c:pt>
                <c:pt idx="7">
                  <c:v>93.171964379319235</c:v>
                </c:pt>
                <c:pt idx="8">
                  <c:v>91.432758113711998</c:v>
                </c:pt>
                <c:pt idx="9">
                  <c:v>91.664264882202716</c:v>
                </c:pt>
                <c:pt idx="10">
                  <c:v>91.292434892081587</c:v>
                </c:pt>
                <c:pt idx="11">
                  <c:v>89.481445077720451</c:v>
                </c:pt>
                <c:pt idx="12">
                  <c:v>90.136091421813774</c:v>
                </c:pt>
                <c:pt idx="13">
                  <c:v>90.575397353510283</c:v>
                </c:pt>
                <c:pt idx="14">
                  <c:v>91.205553520914407</c:v>
                </c:pt>
                <c:pt idx="15">
                  <c:v>88.582381011949295</c:v>
                </c:pt>
                <c:pt idx="16">
                  <c:v>88.329917391708989</c:v>
                </c:pt>
                <c:pt idx="17">
                  <c:v>87.648349365514719</c:v>
                </c:pt>
                <c:pt idx="18">
                  <c:v>86.756403237087298</c:v>
                </c:pt>
                <c:pt idx="19">
                  <c:v>87.72834930039555</c:v>
                </c:pt>
                <c:pt idx="20">
                  <c:v>86.491134320756899</c:v>
                </c:pt>
                <c:pt idx="21">
                  <c:v>85.521144198318297</c:v>
                </c:pt>
                <c:pt idx="22">
                  <c:v>88.955150828157102</c:v>
                </c:pt>
                <c:pt idx="23">
                  <c:v>91.783840408373422</c:v>
                </c:pt>
                <c:pt idx="24">
                  <c:v>92.072712424358471</c:v>
                </c:pt>
                <c:pt idx="25">
                  <c:v>90.568485017284075</c:v>
                </c:pt>
                <c:pt idx="26">
                  <c:v>89.149010325017699</c:v>
                </c:pt>
                <c:pt idx="27">
                  <c:v>88.488253580043434</c:v>
                </c:pt>
                <c:pt idx="28">
                  <c:v>89.100866093167369</c:v>
                </c:pt>
                <c:pt idx="29">
                  <c:v>89.101178250297082</c:v>
                </c:pt>
                <c:pt idx="30">
                  <c:v>90.00416797363944</c:v>
                </c:pt>
                <c:pt idx="31">
                  <c:v>89.328536203887197</c:v>
                </c:pt>
                <c:pt idx="32">
                  <c:v>91.252532356642945</c:v>
                </c:pt>
                <c:pt idx="33">
                  <c:v>92.448695347885604</c:v>
                </c:pt>
                <c:pt idx="34">
                  <c:v>92.447692158551078</c:v>
                </c:pt>
                <c:pt idx="35">
                  <c:v>91.457598315469625</c:v>
                </c:pt>
                <c:pt idx="36">
                  <c:v>93.479609538932323</c:v>
                </c:pt>
                <c:pt idx="37">
                  <c:v>91.605311598535565</c:v>
                </c:pt>
                <c:pt idx="38">
                  <c:v>90.440858074752654</c:v>
                </c:pt>
                <c:pt idx="39">
                  <c:v>89.335110022275273</c:v>
                </c:pt>
                <c:pt idx="40">
                  <c:v>90.437926278184847</c:v>
                </c:pt>
                <c:pt idx="41">
                  <c:v>91.555512133332897</c:v>
                </c:pt>
                <c:pt idx="42">
                  <c:v>91.347102519523048</c:v>
                </c:pt>
                <c:pt idx="43">
                  <c:v>91.675571682309126</c:v>
                </c:pt>
                <c:pt idx="44">
                  <c:v>90.357654785904359</c:v>
                </c:pt>
                <c:pt idx="45">
                  <c:v>90.770865196055055</c:v>
                </c:pt>
                <c:pt idx="46">
                  <c:v>92.287448069790628</c:v>
                </c:pt>
                <c:pt idx="47">
                  <c:v>91.897764106602608</c:v>
                </c:pt>
                <c:pt idx="48">
                  <c:v>90.862847787296189</c:v>
                </c:pt>
                <c:pt idx="49">
                  <c:v>90.745658881572297</c:v>
                </c:pt>
                <c:pt idx="50">
                  <c:v>90.523023911728671</c:v>
                </c:pt>
                <c:pt idx="51">
                  <c:v>90.699750639629528</c:v>
                </c:pt>
                <c:pt idx="52">
                  <c:v>90.404786156530065</c:v>
                </c:pt>
                <c:pt idx="53">
                  <c:v>92.998659202004703</c:v>
                </c:pt>
                <c:pt idx="54">
                  <c:v>92.970362459831108</c:v>
                </c:pt>
                <c:pt idx="55">
                  <c:v>93.335967867220248</c:v>
                </c:pt>
                <c:pt idx="56">
                  <c:v>93.335974482234548</c:v>
                </c:pt>
                <c:pt idx="57">
                  <c:v>92.892566913567649</c:v>
                </c:pt>
                <c:pt idx="58">
                  <c:v>92.370591154937458</c:v>
                </c:pt>
                <c:pt idx="59">
                  <c:v>91.337302094644656</c:v>
                </c:pt>
                <c:pt idx="60">
                  <c:v>92.641950225979485</c:v>
                </c:pt>
                <c:pt idx="61">
                  <c:v>94.129494116790553</c:v>
                </c:pt>
                <c:pt idx="62">
                  <c:v>95.030678223882589</c:v>
                </c:pt>
                <c:pt idx="63">
                  <c:v>94.936051495197148</c:v>
                </c:pt>
                <c:pt idx="64">
                  <c:v>97.881657693168563</c:v>
                </c:pt>
                <c:pt idx="65">
                  <c:v>104.61138803633379</c:v>
                </c:pt>
                <c:pt idx="66">
                  <c:v>103.48570251466168</c:v>
                </c:pt>
                <c:pt idx="67">
                  <c:v>102.87741493643183</c:v>
                </c:pt>
                <c:pt idx="68">
                  <c:v>103.45778589425558</c:v>
                </c:pt>
                <c:pt idx="69">
                  <c:v>104.87410612010804</c:v>
                </c:pt>
                <c:pt idx="70">
                  <c:v>103.83139519653884</c:v>
                </c:pt>
                <c:pt idx="71">
                  <c:v>105.48517699294698</c:v>
                </c:pt>
                <c:pt idx="72">
                  <c:v>106.51228846125139</c:v>
                </c:pt>
                <c:pt idx="73">
                  <c:v>106.66246972505773</c:v>
                </c:pt>
                <c:pt idx="74">
                  <c:v>108.34668240639024</c:v>
                </c:pt>
                <c:pt idx="75">
                  <c:v>107.01668063203212</c:v>
                </c:pt>
                <c:pt idx="76">
                  <c:v>104.7808305968363</c:v>
                </c:pt>
                <c:pt idx="77">
                  <c:v>104.88492312163147</c:v>
                </c:pt>
                <c:pt idx="78">
                  <c:v>105.92075221935416</c:v>
                </c:pt>
                <c:pt idx="79">
                  <c:v>106.02995657705635</c:v>
                </c:pt>
                <c:pt idx="80">
                  <c:v>105.45572881612259</c:v>
                </c:pt>
                <c:pt idx="81">
                  <c:v>106.70747085526703</c:v>
                </c:pt>
                <c:pt idx="82">
                  <c:v>105.63008629111954</c:v>
                </c:pt>
                <c:pt idx="83">
                  <c:v>103.64144680095075</c:v>
                </c:pt>
                <c:pt idx="84">
                  <c:v>103.64155373077602</c:v>
                </c:pt>
                <c:pt idx="85">
                  <c:v>103.58659747287867</c:v>
                </c:pt>
                <c:pt idx="86">
                  <c:v>103.58621053986732</c:v>
                </c:pt>
                <c:pt idx="87">
                  <c:v>103.58655083685339</c:v>
                </c:pt>
                <c:pt idx="88">
                  <c:v>103.58656159917933</c:v>
                </c:pt>
                <c:pt idx="89">
                  <c:v>99.96659897588971</c:v>
                </c:pt>
                <c:pt idx="90">
                  <c:v>97.715841880229689</c:v>
                </c:pt>
                <c:pt idx="91">
                  <c:v>103.56648823453679</c:v>
                </c:pt>
                <c:pt idx="92">
                  <c:v>101.26613776653524</c:v>
                </c:pt>
                <c:pt idx="93">
                  <c:v>102.34615104170261</c:v>
                </c:pt>
                <c:pt idx="94">
                  <c:v>104.25918914587849</c:v>
                </c:pt>
                <c:pt idx="95">
                  <c:v>102.59479037697228</c:v>
                </c:pt>
                <c:pt idx="96">
                  <c:v>99.622870623383548</c:v>
                </c:pt>
                <c:pt idx="97">
                  <c:v>97.22903509616927</c:v>
                </c:pt>
                <c:pt idx="98">
                  <c:v>97.272259551570983</c:v>
                </c:pt>
                <c:pt idx="99">
                  <c:v>96.827941704874789</c:v>
                </c:pt>
                <c:pt idx="100">
                  <c:v>94.19035402377331</c:v>
                </c:pt>
                <c:pt idx="101">
                  <c:v>96.161348393174478</c:v>
                </c:pt>
                <c:pt idx="102">
                  <c:v>93.213164282256713</c:v>
                </c:pt>
                <c:pt idx="103">
                  <c:v>91.116259376566688</c:v>
                </c:pt>
                <c:pt idx="104">
                  <c:v>92.764492822969657</c:v>
                </c:pt>
                <c:pt idx="105">
                  <c:v>95.076430440174349</c:v>
                </c:pt>
                <c:pt idx="106">
                  <c:v>96.456843160131228</c:v>
                </c:pt>
                <c:pt idx="107">
                  <c:v>95.28394879404803</c:v>
                </c:pt>
                <c:pt idx="108">
                  <c:v>93.469999875913018</c:v>
                </c:pt>
                <c:pt idx="109">
                  <c:v>95.693229063488829</c:v>
                </c:pt>
                <c:pt idx="110">
                  <c:v>97.21958957563416</c:v>
                </c:pt>
                <c:pt idx="111">
                  <c:v>91.129266743123878</c:v>
                </c:pt>
                <c:pt idx="112">
                  <c:v>91.125166104376078</c:v>
                </c:pt>
                <c:pt idx="113">
                  <c:v>90.898492483577456</c:v>
                </c:pt>
                <c:pt idx="114">
                  <c:v>93.238707038790807</c:v>
                </c:pt>
                <c:pt idx="115">
                  <c:v>91.722250971068391</c:v>
                </c:pt>
                <c:pt idx="116">
                  <c:v>92.161115567050757</c:v>
                </c:pt>
                <c:pt idx="117">
                  <c:v>93.054688674536052</c:v>
                </c:pt>
                <c:pt idx="118">
                  <c:v>93.009399761831872</c:v>
                </c:pt>
                <c:pt idx="119">
                  <c:v>91.785974356238555</c:v>
                </c:pt>
                <c:pt idx="120">
                  <c:v>93.120212507433777</c:v>
                </c:pt>
                <c:pt idx="121">
                  <c:v>94.520194297152685</c:v>
                </c:pt>
                <c:pt idx="122">
                  <c:v>91.964204468389738</c:v>
                </c:pt>
                <c:pt idx="123">
                  <c:v>89.851426352283326</c:v>
                </c:pt>
                <c:pt idx="124">
                  <c:v>89.557967222107422</c:v>
                </c:pt>
                <c:pt idx="125">
                  <c:v>88.380945980485478</c:v>
                </c:pt>
                <c:pt idx="126">
                  <c:v>87.445000536218615</c:v>
                </c:pt>
                <c:pt idx="127">
                  <c:v>85.862018864347647</c:v>
                </c:pt>
                <c:pt idx="128">
                  <c:v>86.037740507824395</c:v>
                </c:pt>
                <c:pt idx="129">
                  <c:v>84.930252241798286</c:v>
                </c:pt>
                <c:pt idx="130">
                  <c:v>86.382704443498653</c:v>
                </c:pt>
                <c:pt idx="131">
                  <c:v>85.651150183189642</c:v>
                </c:pt>
                <c:pt idx="132">
                  <c:v>86.049856374369455</c:v>
                </c:pt>
                <c:pt idx="133">
                  <c:v>87.409798911454274</c:v>
                </c:pt>
                <c:pt idx="134">
                  <c:v>91.077100039330134</c:v>
                </c:pt>
                <c:pt idx="135">
                  <c:v>88.985519101093132</c:v>
                </c:pt>
                <c:pt idx="136">
                  <c:v>89.706430485435462</c:v>
                </c:pt>
                <c:pt idx="137">
                  <c:v>88.79081327849579</c:v>
                </c:pt>
                <c:pt idx="138">
                  <c:v>89.273502414663994</c:v>
                </c:pt>
                <c:pt idx="139">
                  <c:v>86.554339196522974</c:v>
                </c:pt>
                <c:pt idx="140">
                  <c:v>85.807097444559119</c:v>
                </c:pt>
                <c:pt idx="141">
                  <c:v>85.807186316973358</c:v>
                </c:pt>
                <c:pt idx="142">
                  <c:v>82.695810058602248</c:v>
                </c:pt>
                <c:pt idx="143">
                  <c:v>82.935775526237649</c:v>
                </c:pt>
                <c:pt idx="144">
                  <c:v>82.612650473016004</c:v>
                </c:pt>
                <c:pt idx="145">
                  <c:v>85.123691069561389</c:v>
                </c:pt>
                <c:pt idx="146">
                  <c:v>86.588233394439385</c:v>
                </c:pt>
                <c:pt idx="147">
                  <c:v>86.24483690803892</c:v>
                </c:pt>
                <c:pt idx="148">
                  <c:v>87.982126697576362</c:v>
                </c:pt>
                <c:pt idx="149">
                  <c:v>87.393888610793084</c:v>
                </c:pt>
                <c:pt idx="150">
                  <c:v>85.620473848214829</c:v>
                </c:pt>
                <c:pt idx="151">
                  <c:v>85.886254873966848</c:v>
                </c:pt>
                <c:pt idx="152">
                  <c:v>88.075841366875053</c:v>
                </c:pt>
                <c:pt idx="153">
                  <c:v>87.210306116572937</c:v>
                </c:pt>
                <c:pt idx="154">
                  <c:v>88.701112033518498</c:v>
                </c:pt>
                <c:pt idx="155">
                  <c:v>88.720093157083255</c:v>
                </c:pt>
                <c:pt idx="156">
                  <c:v>88.092357778231857</c:v>
                </c:pt>
                <c:pt idx="157">
                  <c:v>87.103393974173031</c:v>
                </c:pt>
                <c:pt idx="158">
                  <c:v>84.722345560619871</c:v>
                </c:pt>
                <c:pt idx="159">
                  <c:v>84.283194794041165</c:v>
                </c:pt>
                <c:pt idx="160">
                  <c:v>85.114570740431219</c:v>
                </c:pt>
                <c:pt idx="161">
                  <c:v>82.684244944641961</c:v>
                </c:pt>
                <c:pt idx="162">
                  <c:v>80.904503826896786</c:v>
                </c:pt>
                <c:pt idx="163">
                  <c:v>83.698534325796189</c:v>
                </c:pt>
                <c:pt idx="164">
                  <c:v>84.846128541272904</c:v>
                </c:pt>
                <c:pt idx="165">
                  <c:v>82.924108576233039</c:v>
                </c:pt>
                <c:pt idx="166">
                  <c:v>83.437485453422383</c:v>
                </c:pt>
                <c:pt idx="167">
                  <c:v>82.12986274014925</c:v>
                </c:pt>
                <c:pt idx="168">
                  <c:v>80.385358239625589</c:v>
                </c:pt>
                <c:pt idx="169">
                  <c:v>80.146364642786878</c:v>
                </c:pt>
                <c:pt idx="170">
                  <c:v>81.445292359288146</c:v>
                </c:pt>
                <c:pt idx="171">
                  <c:v>81.180831586915914</c:v>
                </c:pt>
                <c:pt idx="172">
                  <c:v>78.730757278099958</c:v>
                </c:pt>
                <c:pt idx="173">
                  <c:v>80.966634254574274</c:v>
                </c:pt>
                <c:pt idx="174">
                  <c:v>81.727826200149494</c:v>
                </c:pt>
                <c:pt idx="175">
                  <c:v>82.794440641755401</c:v>
                </c:pt>
                <c:pt idx="176">
                  <c:v>83.464664250667042</c:v>
                </c:pt>
                <c:pt idx="177">
                  <c:v>83.066247074319932</c:v>
                </c:pt>
                <c:pt idx="178">
                  <c:v>82.584601423202216</c:v>
                </c:pt>
                <c:pt idx="179">
                  <c:v>82.584723701170276</c:v>
                </c:pt>
                <c:pt idx="180">
                  <c:v>83.803572158551532</c:v>
                </c:pt>
                <c:pt idx="181">
                  <c:v>85.31136406205168</c:v>
                </c:pt>
                <c:pt idx="182">
                  <c:v>84.972910300845228</c:v>
                </c:pt>
                <c:pt idx="183">
                  <c:v>85.023637046597258</c:v>
                </c:pt>
                <c:pt idx="184">
                  <c:v>83.152712426722374</c:v>
                </c:pt>
                <c:pt idx="185">
                  <c:v>84.482666457404378</c:v>
                </c:pt>
                <c:pt idx="186">
                  <c:v>84.482666474625262</c:v>
                </c:pt>
                <c:pt idx="187">
                  <c:v>84.598200610314763</c:v>
                </c:pt>
                <c:pt idx="188">
                  <c:v>85.245769087346076</c:v>
                </c:pt>
                <c:pt idx="189">
                  <c:v>85.245768792345217</c:v>
                </c:pt>
                <c:pt idx="190">
                  <c:v>84.555858600216851</c:v>
                </c:pt>
                <c:pt idx="191">
                  <c:v>85.996377589823979</c:v>
                </c:pt>
                <c:pt idx="192">
                  <c:v>85.142394517382755</c:v>
                </c:pt>
                <c:pt idx="193">
                  <c:v>86.970782783662358</c:v>
                </c:pt>
                <c:pt idx="194">
                  <c:v>85.212115190271362</c:v>
                </c:pt>
                <c:pt idx="195">
                  <c:v>86.157945361603979</c:v>
                </c:pt>
                <c:pt idx="196">
                  <c:v>85.590511435331322</c:v>
                </c:pt>
                <c:pt idx="197">
                  <c:v>85.916822952554654</c:v>
                </c:pt>
                <c:pt idx="198">
                  <c:v>87.262877446042708</c:v>
                </c:pt>
                <c:pt idx="199">
                  <c:v>88.196424628101767</c:v>
                </c:pt>
                <c:pt idx="200">
                  <c:v>89.151524108678345</c:v>
                </c:pt>
                <c:pt idx="201">
                  <c:v>89.151523667549597</c:v>
                </c:pt>
                <c:pt idx="202">
                  <c:v>87.138191856895219</c:v>
                </c:pt>
                <c:pt idx="203">
                  <c:v>86.830175705093353</c:v>
                </c:pt>
                <c:pt idx="204">
                  <c:v>90.26306964621601</c:v>
                </c:pt>
                <c:pt idx="205">
                  <c:v>90.045498039427756</c:v>
                </c:pt>
                <c:pt idx="206">
                  <c:v>90.303817046951096</c:v>
                </c:pt>
                <c:pt idx="207">
                  <c:v>90.015039337289494</c:v>
                </c:pt>
                <c:pt idx="208">
                  <c:v>87.649985211191478</c:v>
                </c:pt>
                <c:pt idx="209">
                  <c:v>87.515614720899592</c:v>
                </c:pt>
                <c:pt idx="210">
                  <c:v>87.152711393124747</c:v>
                </c:pt>
                <c:pt idx="211">
                  <c:v>87.20812832116475</c:v>
                </c:pt>
                <c:pt idx="212">
                  <c:v>88.311333909050035</c:v>
                </c:pt>
                <c:pt idx="213">
                  <c:v>87.701582715515471</c:v>
                </c:pt>
                <c:pt idx="214">
                  <c:v>87.027061804668548</c:v>
                </c:pt>
                <c:pt idx="215">
                  <c:v>85.865969911235922</c:v>
                </c:pt>
                <c:pt idx="216">
                  <c:v>85.697775434655327</c:v>
                </c:pt>
                <c:pt idx="217">
                  <c:v>85.216598187637345</c:v>
                </c:pt>
                <c:pt idx="218">
                  <c:v>85.216598142078979</c:v>
                </c:pt>
                <c:pt idx="219">
                  <c:v>87.649955083826285</c:v>
                </c:pt>
                <c:pt idx="220">
                  <c:v>89.414031402515164</c:v>
                </c:pt>
                <c:pt idx="221">
                  <c:v>91.765700056922341</c:v>
                </c:pt>
                <c:pt idx="222">
                  <c:v>90.469296062604769</c:v>
                </c:pt>
                <c:pt idx="223">
                  <c:v>91.195128123217245</c:v>
                </c:pt>
                <c:pt idx="224">
                  <c:v>91.251973389636902</c:v>
                </c:pt>
                <c:pt idx="225">
                  <c:v>90.13291339222107</c:v>
                </c:pt>
                <c:pt idx="226">
                  <c:v>90.514358206022578</c:v>
                </c:pt>
                <c:pt idx="227">
                  <c:v>89.458405982967733</c:v>
                </c:pt>
                <c:pt idx="228">
                  <c:v>89.496145948062875</c:v>
                </c:pt>
                <c:pt idx="229">
                  <c:v>91.904346921366425</c:v>
                </c:pt>
                <c:pt idx="230">
                  <c:v>92.052540970840383</c:v>
                </c:pt>
                <c:pt idx="231">
                  <c:v>94.117587845637502</c:v>
                </c:pt>
                <c:pt idx="232">
                  <c:v>94.117587752731467</c:v>
                </c:pt>
                <c:pt idx="233">
                  <c:v>93.125354915601505</c:v>
                </c:pt>
                <c:pt idx="234">
                  <c:v>92.997402831667671</c:v>
                </c:pt>
                <c:pt idx="235">
                  <c:v>93.387212442469789</c:v>
                </c:pt>
                <c:pt idx="236">
                  <c:v>93.420148519708718</c:v>
                </c:pt>
                <c:pt idx="237">
                  <c:v>91.718666796840495</c:v>
                </c:pt>
                <c:pt idx="238">
                  <c:v>93.01095622278865</c:v>
                </c:pt>
                <c:pt idx="239">
                  <c:v>93.936831126711397</c:v>
                </c:pt>
                <c:pt idx="240">
                  <c:v>94.412968465574764</c:v>
                </c:pt>
                <c:pt idx="241">
                  <c:v>94.534968144289252</c:v>
                </c:pt>
                <c:pt idx="242">
                  <c:v>93.936792204781469</c:v>
                </c:pt>
                <c:pt idx="243">
                  <c:v>95.031820678543056</c:v>
                </c:pt>
                <c:pt idx="244">
                  <c:v>95.726389941177388</c:v>
                </c:pt>
                <c:pt idx="245">
                  <c:v>95.946253667753211</c:v>
                </c:pt>
                <c:pt idx="246">
                  <c:v>98.196327687313527</c:v>
                </c:pt>
                <c:pt idx="247">
                  <c:v>100.29695617938279</c:v>
                </c:pt>
                <c:pt idx="248">
                  <c:v>99.507570757481901</c:v>
                </c:pt>
                <c:pt idx="249">
                  <c:v>99.851559730569349</c:v>
                </c:pt>
                <c:pt idx="250">
                  <c:v>99.588596367002708</c:v>
                </c:pt>
                <c:pt idx="251">
                  <c:v>98.590112310012501</c:v>
                </c:pt>
                <c:pt idx="252">
                  <c:v>99.397347239948786</c:v>
                </c:pt>
                <c:pt idx="253">
                  <c:v>99.600627071282773</c:v>
                </c:pt>
                <c:pt idx="254">
                  <c:v>99.60062728244155</c:v>
                </c:pt>
                <c:pt idx="255">
                  <c:v>101.34141217155025</c:v>
                </c:pt>
                <c:pt idx="256">
                  <c:v>101.70613060339728</c:v>
                </c:pt>
                <c:pt idx="257">
                  <c:v>100.67783830698752</c:v>
                </c:pt>
                <c:pt idx="258">
                  <c:v>101.39330370331538</c:v>
                </c:pt>
                <c:pt idx="259">
                  <c:v>99.999999552205566</c:v>
                </c:pt>
                <c:pt idx="260">
                  <c:v>100</c:v>
                </c:pt>
                <c:pt idx="261">
                  <c:v>100.00000042401822</c:v>
                </c:pt>
                <c:pt idx="262">
                  <c:v>102.95349332370367</c:v>
                </c:pt>
                <c:pt idx="263">
                  <c:v>103.6169859471495</c:v>
                </c:pt>
                <c:pt idx="264">
                  <c:v>104.12545689056415</c:v>
                </c:pt>
                <c:pt idx="265">
                  <c:v>103.58368277580418</c:v>
                </c:pt>
                <c:pt idx="266">
                  <c:v>103.58368292161428</c:v>
                </c:pt>
                <c:pt idx="267">
                  <c:v>103.5861888793401</c:v>
                </c:pt>
                <c:pt idx="268">
                  <c:v>103.2601943355364</c:v>
                </c:pt>
                <c:pt idx="269">
                  <c:v>105.26338396859209</c:v>
                </c:pt>
                <c:pt idx="270">
                  <c:v>104.28324846634966</c:v>
                </c:pt>
                <c:pt idx="271">
                  <c:v>103.09873682104507</c:v>
                </c:pt>
                <c:pt idx="272">
                  <c:v>105.28918996556936</c:v>
                </c:pt>
                <c:pt idx="273">
                  <c:v>107.12787916399883</c:v>
                </c:pt>
                <c:pt idx="274">
                  <c:v>105.92273692906618</c:v>
                </c:pt>
                <c:pt idx="275">
                  <c:v>102.74537287300468</c:v>
                </c:pt>
                <c:pt idx="276">
                  <c:v>103.68069744858465</c:v>
                </c:pt>
                <c:pt idx="277">
                  <c:v>106.23583618252043</c:v>
                </c:pt>
                <c:pt idx="278">
                  <c:v>105.01956748393832</c:v>
                </c:pt>
                <c:pt idx="279">
                  <c:v>106.21548969211906</c:v>
                </c:pt>
                <c:pt idx="280">
                  <c:v>104.43990670214033</c:v>
                </c:pt>
                <c:pt idx="281">
                  <c:v>105.01602408226798</c:v>
                </c:pt>
                <c:pt idx="282">
                  <c:v>107.40027783257852</c:v>
                </c:pt>
                <c:pt idx="283">
                  <c:v>108.93027199331922</c:v>
                </c:pt>
                <c:pt idx="284">
                  <c:v>108.69543109235055</c:v>
                </c:pt>
                <c:pt idx="285">
                  <c:v>108.0785758268928</c:v>
                </c:pt>
                <c:pt idx="286">
                  <c:v>108.79686051122516</c:v>
                </c:pt>
                <c:pt idx="287">
                  <c:v>108.90623055083137</c:v>
                </c:pt>
                <c:pt idx="288">
                  <c:v>107.37823686727245</c:v>
                </c:pt>
                <c:pt idx="289">
                  <c:v>109.51886248097469</c:v>
                </c:pt>
                <c:pt idx="290">
                  <c:v>109.51886238315927</c:v>
                </c:pt>
                <c:pt idx="291">
                  <c:v>111.53995024007099</c:v>
                </c:pt>
                <c:pt idx="292">
                  <c:v>111.99811503349675</c:v>
                </c:pt>
                <c:pt idx="293">
                  <c:v>110.63851786839743</c:v>
                </c:pt>
                <c:pt idx="294">
                  <c:v>112.2997625760802</c:v>
                </c:pt>
                <c:pt idx="295">
                  <c:v>113.68225715851453</c:v>
                </c:pt>
                <c:pt idx="296">
                  <c:v>115.86340022504839</c:v>
                </c:pt>
                <c:pt idx="297">
                  <c:v>115.43808584748473</c:v>
                </c:pt>
                <c:pt idx="298">
                  <c:v>112.39887185427897</c:v>
                </c:pt>
                <c:pt idx="299">
                  <c:v>112.36822885789869</c:v>
                </c:pt>
                <c:pt idx="300">
                  <c:v>112.87297109151643</c:v>
                </c:pt>
                <c:pt idx="301">
                  <c:v>112.50657243122231</c:v>
                </c:pt>
                <c:pt idx="302">
                  <c:v>114.35729068448849</c:v>
                </c:pt>
                <c:pt idx="303">
                  <c:v>113.74193032259375</c:v>
                </c:pt>
                <c:pt idx="304">
                  <c:v>114.08614938012542</c:v>
                </c:pt>
                <c:pt idx="305">
                  <c:v>115.78158599075236</c:v>
                </c:pt>
                <c:pt idx="306">
                  <c:v>116.08665908285749</c:v>
                </c:pt>
                <c:pt idx="307">
                  <c:v>114.97296846761043</c:v>
                </c:pt>
                <c:pt idx="308">
                  <c:v>115.32747769418575</c:v>
                </c:pt>
                <c:pt idx="309">
                  <c:v>112.0478239151861</c:v>
                </c:pt>
                <c:pt idx="310">
                  <c:v>109.62209159971329</c:v>
                </c:pt>
                <c:pt idx="311">
                  <c:v>101.1362201793609</c:v>
                </c:pt>
                <c:pt idx="312">
                  <c:v>92.70355489266025</c:v>
                </c:pt>
                <c:pt idx="313">
                  <c:v>100.7077228594452</c:v>
                </c:pt>
                <c:pt idx="314">
                  <c:v>102.88280909779535</c:v>
                </c:pt>
                <c:pt idx="315">
                  <c:v>107.79373901043326</c:v>
                </c:pt>
                <c:pt idx="316">
                  <c:v>107.79373938077353</c:v>
                </c:pt>
                <c:pt idx="317">
                  <c:v>114.25468117697118</c:v>
                </c:pt>
                <c:pt idx="318">
                  <c:v>112.06296003197819</c:v>
                </c:pt>
                <c:pt idx="319">
                  <c:v>116.47454490123123</c:v>
                </c:pt>
                <c:pt idx="320">
                  <c:v>117.49221526051502</c:v>
                </c:pt>
                <c:pt idx="321">
                  <c:v>118.50526921198232</c:v>
                </c:pt>
                <c:pt idx="322">
                  <c:v>117.76649215829075</c:v>
                </c:pt>
                <c:pt idx="323">
                  <c:v>118.24862896840902</c:v>
                </c:pt>
                <c:pt idx="324">
                  <c:v>118.3769919014952</c:v>
                </c:pt>
                <c:pt idx="325">
                  <c:v>121.69624331555568</c:v>
                </c:pt>
                <c:pt idx="326">
                  <c:v>121.98713124322893</c:v>
                </c:pt>
                <c:pt idx="327">
                  <c:v>119.5014610352117</c:v>
                </c:pt>
                <c:pt idx="328">
                  <c:v>117.7724886389975</c:v>
                </c:pt>
                <c:pt idx="329">
                  <c:v>117.44248956971971</c:v>
                </c:pt>
                <c:pt idx="330">
                  <c:v>117.49498915899292</c:v>
                </c:pt>
                <c:pt idx="331">
                  <c:v>119.89016107619521</c:v>
                </c:pt>
                <c:pt idx="332">
                  <c:v>114.88393153291584</c:v>
                </c:pt>
                <c:pt idx="333">
                  <c:v>114.28404649283537</c:v>
                </c:pt>
                <c:pt idx="334">
                  <c:v>113.26677422118681</c:v>
                </c:pt>
                <c:pt idx="335">
                  <c:v>112.14948422934535</c:v>
                </c:pt>
                <c:pt idx="336">
                  <c:v>112.29519766399842</c:v>
                </c:pt>
                <c:pt idx="337">
                  <c:v>110.29639202022184</c:v>
                </c:pt>
                <c:pt idx="338">
                  <c:v>112.64767553091752</c:v>
                </c:pt>
                <c:pt idx="339">
                  <c:v>114.84990915757614</c:v>
                </c:pt>
                <c:pt idx="340">
                  <c:v>114.75080283366543</c:v>
                </c:pt>
                <c:pt idx="341">
                  <c:v>114.29362356223301</c:v>
                </c:pt>
                <c:pt idx="342">
                  <c:v>114.79960623748801</c:v>
                </c:pt>
                <c:pt idx="343">
                  <c:v>116.07416911353218</c:v>
                </c:pt>
                <c:pt idx="344">
                  <c:v>116.60461833295844</c:v>
                </c:pt>
                <c:pt idx="345">
                  <c:v>116.60461823562105</c:v>
                </c:pt>
                <c:pt idx="346">
                  <c:v>115.34394921130082</c:v>
                </c:pt>
                <c:pt idx="347">
                  <c:v>115.34394965122119</c:v>
                </c:pt>
                <c:pt idx="348">
                  <c:v>115.34394963210229</c:v>
                </c:pt>
                <c:pt idx="349">
                  <c:v>115.34394964325642</c:v>
                </c:pt>
                <c:pt idx="350">
                  <c:v>110.26046379623656</c:v>
                </c:pt>
                <c:pt idx="351">
                  <c:v>111.63406411698278</c:v>
                </c:pt>
                <c:pt idx="352">
                  <c:v>112.77082188897809</c:v>
                </c:pt>
                <c:pt idx="353">
                  <c:v>113.29775492065752</c:v>
                </c:pt>
              </c:numCache>
            </c:numRef>
          </c:val>
        </c:ser>
        <c:ser>
          <c:idx val="3"/>
          <c:order val="2"/>
          <c:tx>
            <c:strRef>
              <c:f>Charts!$AC$12</c:f>
              <c:strCache>
                <c:ptCount val="1"/>
                <c:pt idx="0">
                  <c:v>Industri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none"/>
          </c:marker>
          <c:cat>
            <c:numRef>
              <c:f>JPY!$A$2:$A$355</c:f>
              <c:numCache>
                <c:formatCode>dd/mm/yyyy</c:formatCode>
                <c:ptCount val="354"/>
                <c:pt idx="0">
                  <c:v>40178</c:v>
                </c:pt>
                <c:pt idx="1">
                  <c:v>40182</c:v>
                </c:pt>
                <c:pt idx="2">
                  <c:v>40183</c:v>
                </c:pt>
                <c:pt idx="3">
                  <c:v>40184</c:v>
                </c:pt>
                <c:pt idx="4">
                  <c:v>40185</c:v>
                </c:pt>
                <c:pt idx="5">
                  <c:v>40186</c:v>
                </c:pt>
                <c:pt idx="6">
                  <c:v>40189</c:v>
                </c:pt>
                <c:pt idx="7">
                  <c:v>40190</c:v>
                </c:pt>
                <c:pt idx="8">
                  <c:v>40191</c:v>
                </c:pt>
                <c:pt idx="9">
                  <c:v>40192</c:v>
                </c:pt>
                <c:pt idx="10">
                  <c:v>40193</c:v>
                </c:pt>
                <c:pt idx="11">
                  <c:v>40196</c:v>
                </c:pt>
                <c:pt idx="12">
                  <c:v>40197</c:v>
                </c:pt>
                <c:pt idx="13">
                  <c:v>40198</c:v>
                </c:pt>
                <c:pt idx="14">
                  <c:v>40199</c:v>
                </c:pt>
                <c:pt idx="15">
                  <c:v>40200</c:v>
                </c:pt>
                <c:pt idx="16">
                  <c:v>40203</c:v>
                </c:pt>
                <c:pt idx="17">
                  <c:v>40204</c:v>
                </c:pt>
                <c:pt idx="18">
                  <c:v>40205</c:v>
                </c:pt>
                <c:pt idx="19">
                  <c:v>40206</c:v>
                </c:pt>
                <c:pt idx="20">
                  <c:v>40207</c:v>
                </c:pt>
                <c:pt idx="21">
                  <c:v>40210</c:v>
                </c:pt>
                <c:pt idx="22">
                  <c:v>40211</c:v>
                </c:pt>
                <c:pt idx="23">
                  <c:v>40212</c:v>
                </c:pt>
                <c:pt idx="24">
                  <c:v>40213</c:v>
                </c:pt>
                <c:pt idx="25">
                  <c:v>40214</c:v>
                </c:pt>
                <c:pt idx="26">
                  <c:v>40217</c:v>
                </c:pt>
                <c:pt idx="27">
                  <c:v>40218</c:v>
                </c:pt>
                <c:pt idx="28">
                  <c:v>40219</c:v>
                </c:pt>
                <c:pt idx="29">
                  <c:v>40220</c:v>
                </c:pt>
                <c:pt idx="30">
                  <c:v>40221</c:v>
                </c:pt>
                <c:pt idx="31">
                  <c:v>40224</c:v>
                </c:pt>
                <c:pt idx="32">
                  <c:v>40225</c:v>
                </c:pt>
                <c:pt idx="33">
                  <c:v>40226</c:v>
                </c:pt>
                <c:pt idx="34">
                  <c:v>40227</c:v>
                </c:pt>
                <c:pt idx="35">
                  <c:v>40228</c:v>
                </c:pt>
                <c:pt idx="36">
                  <c:v>40231</c:v>
                </c:pt>
                <c:pt idx="37">
                  <c:v>40232</c:v>
                </c:pt>
                <c:pt idx="38">
                  <c:v>40233</c:v>
                </c:pt>
                <c:pt idx="39">
                  <c:v>40234</c:v>
                </c:pt>
                <c:pt idx="40">
                  <c:v>40235</c:v>
                </c:pt>
                <c:pt idx="41">
                  <c:v>40238</c:v>
                </c:pt>
                <c:pt idx="42">
                  <c:v>40239</c:v>
                </c:pt>
                <c:pt idx="43">
                  <c:v>40240</c:v>
                </c:pt>
                <c:pt idx="44">
                  <c:v>40241</c:v>
                </c:pt>
                <c:pt idx="45">
                  <c:v>40242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40252</c:v>
                </c:pt>
                <c:pt idx="52">
                  <c:v>40253</c:v>
                </c:pt>
                <c:pt idx="53">
                  <c:v>40254</c:v>
                </c:pt>
                <c:pt idx="54">
                  <c:v>40255</c:v>
                </c:pt>
                <c:pt idx="55">
                  <c:v>40256</c:v>
                </c:pt>
                <c:pt idx="56">
                  <c:v>40259</c:v>
                </c:pt>
                <c:pt idx="57">
                  <c:v>40260</c:v>
                </c:pt>
                <c:pt idx="58">
                  <c:v>40261</c:v>
                </c:pt>
                <c:pt idx="59">
                  <c:v>40262</c:v>
                </c:pt>
                <c:pt idx="60">
                  <c:v>40263</c:v>
                </c:pt>
                <c:pt idx="61">
                  <c:v>40266</c:v>
                </c:pt>
                <c:pt idx="62">
                  <c:v>40267</c:v>
                </c:pt>
                <c:pt idx="63">
                  <c:v>40268</c:v>
                </c:pt>
                <c:pt idx="64">
                  <c:v>40269</c:v>
                </c:pt>
                <c:pt idx="65">
                  <c:v>40270</c:v>
                </c:pt>
                <c:pt idx="66">
                  <c:v>40273</c:v>
                </c:pt>
                <c:pt idx="67">
                  <c:v>40274</c:v>
                </c:pt>
                <c:pt idx="68">
                  <c:v>40275</c:v>
                </c:pt>
                <c:pt idx="69">
                  <c:v>40276</c:v>
                </c:pt>
                <c:pt idx="70">
                  <c:v>40277</c:v>
                </c:pt>
                <c:pt idx="71">
                  <c:v>40280</c:v>
                </c:pt>
                <c:pt idx="72">
                  <c:v>40281</c:v>
                </c:pt>
                <c:pt idx="73">
                  <c:v>40282</c:v>
                </c:pt>
                <c:pt idx="74">
                  <c:v>40283</c:v>
                </c:pt>
                <c:pt idx="75">
                  <c:v>40284</c:v>
                </c:pt>
                <c:pt idx="76">
                  <c:v>40287</c:v>
                </c:pt>
                <c:pt idx="77">
                  <c:v>40288</c:v>
                </c:pt>
                <c:pt idx="78">
                  <c:v>40289</c:v>
                </c:pt>
                <c:pt idx="79">
                  <c:v>40290</c:v>
                </c:pt>
                <c:pt idx="80">
                  <c:v>40291</c:v>
                </c:pt>
                <c:pt idx="81">
                  <c:v>40294</c:v>
                </c:pt>
                <c:pt idx="82">
                  <c:v>40295</c:v>
                </c:pt>
                <c:pt idx="83">
                  <c:v>40296</c:v>
                </c:pt>
                <c:pt idx="84">
                  <c:v>40297</c:v>
                </c:pt>
                <c:pt idx="85">
                  <c:v>40298</c:v>
                </c:pt>
                <c:pt idx="86">
                  <c:v>40301</c:v>
                </c:pt>
                <c:pt idx="87">
                  <c:v>40302</c:v>
                </c:pt>
                <c:pt idx="88">
                  <c:v>40303</c:v>
                </c:pt>
                <c:pt idx="89">
                  <c:v>40304</c:v>
                </c:pt>
                <c:pt idx="90">
                  <c:v>40305</c:v>
                </c:pt>
                <c:pt idx="91">
                  <c:v>40308</c:v>
                </c:pt>
                <c:pt idx="92">
                  <c:v>40309</c:v>
                </c:pt>
                <c:pt idx="93">
                  <c:v>40310</c:v>
                </c:pt>
                <c:pt idx="94">
                  <c:v>40311</c:v>
                </c:pt>
                <c:pt idx="95">
                  <c:v>40312</c:v>
                </c:pt>
                <c:pt idx="96">
                  <c:v>40315</c:v>
                </c:pt>
                <c:pt idx="97">
                  <c:v>40316</c:v>
                </c:pt>
                <c:pt idx="98">
                  <c:v>40317</c:v>
                </c:pt>
                <c:pt idx="99">
                  <c:v>40318</c:v>
                </c:pt>
                <c:pt idx="100">
                  <c:v>40319</c:v>
                </c:pt>
                <c:pt idx="101">
                  <c:v>40322</c:v>
                </c:pt>
                <c:pt idx="102">
                  <c:v>40323</c:v>
                </c:pt>
                <c:pt idx="103">
                  <c:v>40324</c:v>
                </c:pt>
                <c:pt idx="104">
                  <c:v>40325</c:v>
                </c:pt>
                <c:pt idx="105">
                  <c:v>40326</c:v>
                </c:pt>
                <c:pt idx="106">
                  <c:v>40329</c:v>
                </c:pt>
                <c:pt idx="107">
                  <c:v>40330</c:v>
                </c:pt>
                <c:pt idx="108">
                  <c:v>40331</c:v>
                </c:pt>
                <c:pt idx="109">
                  <c:v>40332</c:v>
                </c:pt>
                <c:pt idx="110">
                  <c:v>40333</c:v>
                </c:pt>
                <c:pt idx="111">
                  <c:v>40336</c:v>
                </c:pt>
                <c:pt idx="112">
                  <c:v>40337</c:v>
                </c:pt>
                <c:pt idx="113">
                  <c:v>40338</c:v>
                </c:pt>
                <c:pt idx="114">
                  <c:v>40339</c:v>
                </c:pt>
                <c:pt idx="115">
                  <c:v>40340</c:v>
                </c:pt>
                <c:pt idx="116">
                  <c:v>40343</c:v>
                </c:pt>
                <c:pt idx="117">
                  <c:v>40344</c:v>
                </c:pt>
                <c:pt idx="118">
                  <c:v>40345</c:v>
                </c:pt>
                <c:pt idx="119">
                  <c:v>40346</c:v>
                </c:pt>
                <c:pt idx="120">
                  <c:v>40347</c:v>
                </c:pt>
                <c:pt idx="121">
                  <c:v>40350</c:v>
                </c:pt>
                <c:pt idx="122">
                  <c:v>40351</c:v>
                </c:pt>
                <c:pt idx="123">
                  <c:v>40352</c:v>
                </c:pt>
                <c:pt idx="124">
                  <c:v>40353</c:v>
                </c:pt>
                <c:pt idx="125">
                  <c:v>40354</c:v>
                </c:pt>
                <c:pt idx="126">
                  <c:v>40357</c:v>
                </c:pt>
                <c:pt idx="127">
                  <c:v>40358</c:v>
                </c:pt>
                <c:pt idx="128">
                  <c:v>40359</c:v>
                </c:pt>
                <c:pt idx="129">
                  <c:v>40360</c:v>
                </c:pt>
                <c:pt idx="130">
                  <c:v>40361</c:v>
                </c:pt>
                <c:pt idx="131">
                  <c:v>40364</c:v>
                </c:pt>
                <c:pt idx="132">
                  <c:v>40365</c:v>
                </c:pt>
                <c:pt idx="133">
                  <c:v>40366</c:v>
                </c:pt>
                <c:pt idx="134">
                  <c:v>40367</c:v>
                </c:pt>
                <c:pt idx="135">
                  <c:v>40368</c:v>
                </c:pt>
                <c:pt idx="136">
                  <c:v>40371</c:v>
                </c:pt>
                <c:pt idx="137">
                  <c:v>40372</c:v>
                </c:pt>
                <c:pt idx="138">
                  <c:v>40373</c:v>
                </c:pt>
                <c:pt idx="139">
                  <c:v>40374</c:v>
                </c:pt>
                <c:pt idx="140">
                  <c:v>40375</c:v>
                </c:pt>
                <c:pt idx="141">
                  <c:v>40378</c:v>
                </c:pt>
                <c:pt idx="142">
                  <c:v>40379</c:v>
                </c:pt>
                <c:pt idx="143">
                  <c:v>40380</c:v>
                </c:pt>
                <c:pt idx="144">
                  <c:v>40381</c:v>
                </c:pt>
                <c:pt idx="145">
                  <c:v>40382</c:v>
                </c:pt>
                <c:pt idx="146">
                  <c:v>40385</c:v>
                </c:pt>
                <c:pt idx="147">
                  <c:v>40386</c:v>
                </c:pt>
                <c:pt idx="148">
                  <c:v>40387</c:v>
                </c:pt>
                <c:pt idx="149">
                  <c:v>40388</c:v>
                </c:pt>
                <c:pt idx="150">
                  <c:v>40389</c:v>
                </c:pt>
                <c:pt idx="151">
                  <c:v>40392</c:v>
                </c:pt>
                <c:pt idx="152">
                  <c:v>40393</c:v>
                </c:pt>
                <c:pt idx="153">
                  <c:v>40394</c:v>
                </c:pt>
                <c:pt idx="154">
                  <c:v>40395</c:v>
                </c:pt>
                <c:pt idx="155">
                  <c:v>40396</c:v>
                </c:pt>
                <c:pt idx="156">
                  <c:v>40399</c:v>
                </c:pt>
                <c:pt idx="157">
                  <c:v>40400</c:v>
                </c:pt>
                <c:pt idx="158">
                  <c:v>40401</c:v>
                </c:pt>
                <c:pt idx="159">
                  <c:v>40402</c:v>
                </c:pt>
                <c:pt idx="160">
                  <c:v>40403</c:v>
                </c:pt>
                <c:pt idx="161">
                  <c:v>40406</c:v>
                </c:pt>
                <c:pt idx="162">
                  <c:v>40407</c:v>
                </c:pt>
                <c:pt idx="163">
                  <c:v>40408</c:v>
                </c:pt>
                <c:pt idx="164">
                  <c:v>40409</c:v>
                </c:pt>
                <c:pt idx="165">
                  <c:v>40410</c:v>
                </c:pt>
                <c:pt idx="166">
                  <c:v>40413</c:v>
                </c:pt>
                <c:pt idx="167">
                  <c:v>40414</c:v>
                </c:pt>
                <c:pt idx="168">
                  <c:v>40415</c:v>
                </c:pt>
                <c:pt idx="169">
                  <c:v>40416</c:v>
                </c:pt>
                <c:pt idx="170">
                  <c:v>40417</c:v>
                </c:pt>
                <c:pt idx="171">
                  <c:v>40420</c:v>
                </c:pt>
                <c:pt idx="172">
                  <c:v>40421</c:v>
                </c:pt>
                <c:pt idx="173">
                  <c:v>40422</c:v>
                </c:pt>
                <c:pt idx="174">
                  <c:v>40423</c:v>
                </c:pt>
                <c:pt idx="175">
                  <c:v>40424</c:v>
                </c:pt>
                <c:pt idx="176">
                  <c:v>40427</c:v>
                </c:pt>
                <c:pt idx="177">
                  <c:v>40428</c:v>
                </c:pt>
                <c:pt idx="178">
                  <c:v>40429</c:v>
                </c:pt>
                <c:pt idx="179">
                  <c:v>40430</c:v>
                </c:pt>
                <c:pt idx="180">
                  <c:v>40431</c:v>
                </c:pt>
                <c:pt idx="181">
                  <c:v>40434</c:v>
                </c:pt>
                <c:pt idx="182">
                  <c:v>40435</c:v>
                </c:pt>
                <c:pt idx="183">
                  <c:v>40436</c:v>
                </c:pt>
                <c:pt idx="184">
                  <c:v>40437</c:v>
                </c:pt>
                <c:pt idx="185">
                  <c:v>40438</c:v>
                </c:pt>
                <c:pt idx="186">
                  <c:v>40441</c:v>
                </c:pt>
                <c:pt idx="187">
                  <c:v>40442</c:v>
                </c:pt>
                <c:pt idx="188">
                  <c:v>40443</c:v>
                </c:pt>
                <c:pt idx="189">
                  <c:v>40444</c:v>
                </c:pt>
                <c:pt idx="190">
                  <c:v>40445</c:v>
                </c:pt>
                <c:pt idx="191">
                  <c:v>40448</c:v>
                </c:pt>
                <c:pt idx="192">
                  <c:v>40449</c:v>
                </c:pt>
                <c:pt idx="193">
                  <c:v>40450</c:v>
                </c:pt>
                <c:pt idx="194">
                  <c:v>40451</c:v>
                </c:pt>
                <c:pt idx="195">
                  <c:v>40452</c:v>
                </c:pt>
                <c:pt idx="196">
                  <c:v>40455</c:v>
                </c:pt>
                <c:pt idx="197">
                  <c:v>40456</c:v>
                </c:pt>
                <c:pt idx="198">
                  <c:v>40457</c:v>
                </c:pt>
                <c:pt idx="199">
                  <c:v>40458</c:v>
                </c:pt>
                <c:pt idx="200">
                  <c:v>40459</c:v>
                </c:pt>
                <c:pt idx="201">
                  <c:v>40462</c:v>
                </c:pt>
                <c:pt idx="202">
                  <c:v>40463</c:v>
                </c:pt>
                <c:pt idx="203">
                  <c:v>40464</c:v>
                </c:pt>
                <c:pt idx="204">
                  <c:v>40465</c:v>
                </c:pt>
                <c:pt idx="205">
                  <c:v>40466</c:v>
                </c:pt>
                <c:pt idx="206">
                  <c:v>40469</c:v>
                </c:pt>
                <c:pt idx="207">
                  <c:v>40470</c:v>
                </c:pt>
                <c:pt idx="208">
                  <c:v>40471</c:v>
                </c:pt>
                <c:pt idx="209">
                  <c:v>40472</c:v>
                </c:pt>
                <c:pt idx="210">
                  <c:v>40473</c:v>
                </c:pt>
                <c:pt idx="211">
                  <c:v>40476</c:v>
                </c:pt>
                <c:pt idx="212">
                  <c:v>40477</c:v>
                </c:pt>
                <c:pt idx="213">
                  <c:v>40478</c:v>
                </c:pt>
                <c:pt idx="214">
                  <c:v>40479</c:v>
                </c:pt>
                <c:pt idx="215">
                  <c:v>40480</c:v>
                </c:pt>
                <c:pt idx="216">
                  <c:v>40483</c:v>
                </c:pt>
                <c:pt idx="217">
                  <c:v>40484</c:v>
                </c:pt>
                <c:pt idx="218">
                  <c:v>40485</c:v>
                </c:pt>
                <c:pt idx="219">
                  <c:v>40486</c:v>
                </c:pt>
                <c:pt idx="220">
                  <c:v>40487</c:v>
                </c:pt>
                <c:pt idx="221">
                  <c:v>40490</c:v>
                </c:pt>
                <c:pt idx="222">
                  <c:v>40491</c:v>
                </c:pt>
                <c:pt idx="223">
                  <c:v>40492</c:v>
                </c:pt>
                <c:pt idx="224">
                  <c:v>40493</c:v>
                </c:pt>
                <c:pt idx="225">
                  <c:v>40494</c:v>
                </c:pt>
                <c:pt idx="226">
                  <c:v>40497</c:v>
                </c:pt>
                <c:pt idx="227">
                  <c:v>40498</c:v>
                </c:pt>
                <c:pt idx="228">
                  <c:v>40499</c:v>
                </c:pt>
                <c:pt idx="229">
                  <c:v>40500</c:v>
                </c:pt>
                <c:pt idx="230">
                  <c:v>40501</c:v>
                </c:pt>
                <c:pt idx="231">
                  <c:v>40504</c:v>
                </c:pt>
                <c:pt idx="232">
                  <c:v>40505</c:v>
                </c:pt>
                <c:pt idx="233">
                  <c:v>40506</c:v>
                </c:pt>
                <c:pt idx="234">
                  <c:v>40507</c:v>
                </c:pt>
                <c:pt idx="235">
                  <c:v>40508</c:v>
                </c:pt>
                <c:pt idx="236">
                  <c:v>40511</c:v>
                </c:pt>
                <c:pt idx="237">
                  <c:v>40512</c:v>
                </c:pt>
                <c:pt idx="238">
                  <c:v>40513</c:v>
                </c:pt>
                <c:pt idx="239">
                  <c:v>40514</c:v>
                </c:pt>
                <c:pt idx="240">
                  <c:v>40515</c:v>
                </c:pt>
                <c:pt idx="241">
                  <c:v>40518</c:v>
                </c:pt>
                <c:pt idx="242">
                  <c:v>40519</c:v>
                </c:pt>
                <c:pt idx="243">
                  <c:v>40520</c:v>
                </c:pt>
                <c:pt idx="244">
                  <c:v>40521</c:v>
                </c:pt>
                <c:pt idx="245">
                  <c:v>40522</c:v>
                </c:pt>
                <c:pt idx="246">
                  <c:v>40525</c:v>
                </c:pt>
                <c:pt idx="247">
                  <c:v>40526</c:v>
                </c:pt>
                <c:pt idx="248">
                  <c:v>40527</c:v>
                </c:pt>
                <c:pt idx="249">
                  <c:v>40528</c:v>
                </c:pt>
                <c:pt idx="250">
                  <c:v>40529</c:v>
                </c:pt>
                <c:pt idx="251">
                  <c:v>40532</c:v>
                </c:pt>
                <c:pt idx="252">
                  <c:v>40533</c:v>
                </c:pt>
                <c:pt idx="253">
                  <c:v>40534</c:v>
                </c:pt>
                <c:pt idx="254">
                  <c:v>40535</c:v>
                </c:pt>
                <c:pt idx="255">
                  <c:v>40536</c:v>
                </c:pt>
                <c:pt idx="256">
                  <c:v>40539</c:v>
                </c:pt>
                <c:pt idx="257">
                  <c:v>40540</c:v>
                </c:pt>
                <c:pt idx="258">
                  <c:v>40541</c:v>
                </c:pt>
                <c:pt idx="259">
                  <c:v>40542</c:v>
                </c:pt>
                <c:pt idx="260">
                  <c:v>40543</c:v>
                </c:pt>
                <c:pt idx="261">
                  <c:v>40546</c:v>
                </c:pt>
                <c:pt idx="262">
                  <c:v>40547</c:v>
                </c:pt>
                <c:pt idx="263">
                  <c:v>40548</c:v>
                </c:pt>
                <c:pt idx="264">
                  <c:v>40549</c:v>
                </c:pt>
                <c:pt idx="265">
                  <c:v>40550</c:v>
                </c:pt>
                <c:pt idx="266">
                  <c:v>40553</c:v>
                </c:pt>
                <c:pt idx="267">
                  <c:v>40554</c:v>
                </c:pt>
                <c:pt idx="268">
                  <c:v>40555</c:v>
                </c:pt>
                <c:pt idx="269">
                  <c:v>40556</c:v>
                </c:pt>
                <c:pt idx="270">
                  <c:v>40557</c:v>
                </c:pt>
                <c:pt idx="271">
                  <c:v>40560</c:v>
                </c:pt>
                <c:pt idx="272">
                  <c:v>40561</c:v>
                </c:pt>
                <c:pt idx="273">
                  <c:v>40562</c:v>
                </c:pt>
                <c:pt idx="274">
                  <c:v>40563</c:v>
                </c:pt>
                <c:pt idx="275">
                  <c:v>40564</c:v>
                </c:pt>
                <c:pt idx="276">
                  <c:v>40567</c:v>
                </c:pt>
                <c:pt idx="277">
                  <c:v>40568</c:v>
                </c:pt>
                <c:pt idx="278">
                  <c:v>40569</c:v>
                </c:pt>
                <c:pt idx="279">
                  <c:v>40570</c:v>
                </c:pt>
                <c:pt idx="280">
                  <c:v>40571</c:v>
                </c:pt>
                <c:pt idx="281">
                  <c:v>40574</c:v>
                </c:pt>
                <c:pt idx="282">
                  <c:v>40575</c:v>
                </c:pt>
                <c:pt idx="283">
                  <c:v>40576</c:v>
                </c:pt>
                <c:pt idx="284">
                  <c:v>40577</c:v>
                </c:pt>
                <c:pt idx="285">
                  <c:v>40578</c:v>
                </c:pt>
                <c:pt idx="286">
                  <c:v>40581</c:v>
                </c:pt>
                <c:pt idx="287">
                  <c:v>40582</c:v>
                </c:pt>
                <c:pt idx="288">
                  <c:v>40583</c:v>
                </c:pt>
                <c:pt idx="289">
                  <c:v>40584</c:v>
                </c:pt>
                <c:pt idx="290">
                  <c:v>40585</c:v>
                </c:pt>
                <c:pt idx="291">
                  <c:v>40588</c:v>
                </c:pt>
                <c:pt idx="292">
                  <c:v>40589</c:v>
                </c:pt>
                <c:pt idx="293">
                  <c:v>40590</c:v>
                </c:pt>
                <c:pt idx="294">
                  <c:v>40591</c:v>
                </c:pt>
                <c:pt idx="295">
                  <c:v>40592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40602</c:v>
                </c:pt>
                <c:pt idx="302">
                  <c:v>40603</c:v>
                </c:pt>
                <c:pt idx="303">
                  <c:v>40604</c:v>
                </c:pt>
                <c:pt idx="304">
                  <c:v>40605</c:v>
                </c:pt>
                <c:pt idx="305">
                  <c:v>40606</c:v>
                </c:pt>
                <c:pt idx="306">
                  <c:v>40609</c:v>
                </c:pt>
                <c:pt idx="307">
                  <c:v>40610</c:v>
                </c:pt>
                <c:pt idx="308">
                  <c:v>40611</c:v>
                </c:pt>
                <c:pt idx="309">
                  <c:v>40612</c:v>
                </c:pt>
                <c:pt idx="310">
                  <c:v>40613</c:v>
                </c:pt>
                <c:pt idx="311">
                  <c:v>40616</c:v>
                </c:pt>
                <c:pt idx="312">
                  <c:v>40617</c:v>
                </c:pt>
                <c:pt idx="313">
                  <c:v>40618</c:v>
                </c:pt>
                <c:pt idx="314">
                  <c:v>40619</c:v>
                </c:pt>
                <c:pt idx="315">
                  <c:v>40620</c:v>
                </c:pt>
                <c:pt idx="316">
                  <c:v>40623</c:v>
                </c:pt>
                <c:pt idx="317">
                  <c:v>40624</c:v>
                </c:pt>
                <c:pt idx="318">
                  <c:v>40625</c:v>
                </c:pt>
                <c:pt idx="319">
                  <c:v>40626</c:v>
                </c:pt>
                <c:pt idx="320">
                  <c:v>40627</c:v>
                </c:pt>
                <c:pt idx="321">
                  <c:v>40630</c:v>
                </c:pt>
                <c:pt idx="322">
                  <c:v>40631</c:v>
                </c:pt>
                <c:pt idx="323">
                  <c:v>40632</c:v>
                </c:pt>
                <c:pt idx="324">
                  <c:v>40633</c:v>
                </c:pt>
                <c:pt idx="325">
                  <c:v>40634</c:v>
                </c:pt>
                <c:pt idx="326">
                  <c:v>40637</c:v>
                </c:pt>
                <c:pt idx="327">
                  <c:v>40638</c:v>
                </c:pt>
                <c:pt idx="328">
                  <c:v>40639</c:v>
                </c:pt>
                <c:pt idx="329">
                  <c:v>40640</c:v>
                </c:pt>
                <c:pt idx="330">
                  <c:v>40641</c:v>
                </c:pt>
                <c:pt idx="331">
                  <c:v>40644</c:v>
                </c:pt>
                <c:pt idx="332">
                  <c:v>40645</c:v>
                </c:pt>
                <c:pt idx="333">
                  <c:v>40646</c:v>
                </c:pt>
                <c:pt idx="334">
                  <c:v>40647</c:v>
                </c:pt>
                <c:pt idx="335">
                  <c:v>40648</c:v>
                </c:pt>
                <c:pt idx="336">
                  <c:v>40651</c:v>
                </c:pt>
                <c:pt idx="337">
                  <c:v>40652</c:v>
                </c:pt>
                <c:pt idx="338">
                  <c:v>40653</c:v>
                </c:pt>
                <c:pt idx="339">
                  <c:v>40654</c:v>
                </c:pt>
                <c:pt idx="340">
                  <c:v>40655</c:v>
                </c:pt>
                <c:pt idx="341">
                  <c:v>40658</c:v>
                </c:pt>
                <c:pt idx="342">
                  <c:v>40659</c:v>
                </c:pt>
                <c:pt idx="343">
                  <c:v>40660</c:v>
                </c:pt>
                <c:pt idx="344">
                  <c:v>40661</c:v>
                </c:pt>
                <c:pt idx="345">
                  <c:v>40662</c:v>
                </c:pt>
                <c:pt idx="346">
                  <c:v>40665</c:v>
                </c:pt>
                <c:pt idx="347">
                  <c:v>40666</c:v>
                </c:pt>
                <c:pt idx="348">
                  <c:v>40667</c:v>
                </c:pt>
                <c:pt idx="349">
                  <c:v>40668</c:v>
                </c:pt>
                <c:pt idx="350">
                  <c:v>40669</c:v>
                </c:pt>
                <c:pt idx="351">
                  <c:v>40672</c:v>
                </c:pt>
                <c:pt idx="352">
                  <c:v>40673</c:v>
                </c:pt>
                <c:pt idx="353">
                  <c:v>40674</c:v>
                </c:pt>
              </c:numCache>
            </c:numRef>
          </c:cat>
          <c:val>
            <c:numRef>
              <c:f>JPY!$E$2:$E$355</c:f>
              <c:numCache>
                <c:formatCode>General</c:formatCode>
                <c:ptCount val="354"/>
                <c:pt idx="0">
                  <c:v>92.358233796463267</c:v>
                </c:pt>
                <c:pt idx="1">
                  <c:v>93.652227621955817</c:v>
                </c:pt>
                <c:pt idx="2">
                  <c:v>94.487127780989297</c:v>
                </c:pt>
                <c:pt idx="3">
                  <c:v>95.267717847232035</c:v>
                </c:pt>
                <c:pt idx="4">
                  <c:v>95.231255700665727</c:v>
                </c:pt>
                <c:pt idx="5">
                  <c:v>96.869232075565108</c:v>
                </c:pt>
                <c:pt idx="6">
                  <c:v>96.869323841117435</c:v>
                </c:pt>
                <c:pt idx="7">
                  <c:v>98.548037321962781</c:v>
                </c:pt>
                <c:pt idx="8">
                  <c:v>96.843778386857338</c:v>
                </c:pt>
                <c:pt idx="9">
                  <c:v>99.127139477127272</c:v>
                </c:pt>
                <c:pt idx="10">
                  <c:v>99.703485471564818</c:v>
                </c:pt>
                <c:pt idx="11">
                  <c:v>98.587550359605274</c:v>
                </c:pt>
                <c:pt idx="12">
                  <c:v>97.618106819185755</c:v>
                </c:pt>
                <c:pt idx="13">
                  <c:v>96.886084235823148</c:v>
                </c:pt>
                <c:pt idx="14">
                  <c:v>97.740299774702976</c:v>
                </c:pt>
                <c:pt idx="15">
                  <c:v>95.817681458860065</c:v>
                </c:pt>
                <c:pt idx="16">
                  <c:v>95.282131495941286</c:v>
                </c:pt>
                <c:pt idx="17">
                  <c:v>93.095517117451351</c:v>
                </c:pt>
                <c:pt idx="18">
                  <c:v>91.995980111242815</c:v>
                </c:pt>
                <c:pt idx="19">
                  <c:v>93.362189400389653</c:v>
                </c:pt>
                <c:pt idx="20">
                  <c:v>92.398192855625084</c:v>
                </c:pt>
                <c:pt idx="21">
                  <c:v>91.353833864066658</c:v>
                </c:pt>
                <c:pt idx="22">
                  <c:v>93.384978436641418</c:v>
                </c:pt>
                <c:pt idx="23">
                  <c:v>93.946058307937562</c:v>
                </c:pt>
                <c:pt idx="24">
                  <c:v>93.131688909713873</c:v>
                </c:pt>
                <c:pt idx="25">
                  <c:v>90.612934665340319</c:v>
                </c:pt>
                <c:pt idx="26">
                  <c:v>89.644648172341519</c:v>
                </c:pt>
                <c:pt idx="27">
                  <c:v>89.938167540775865</c:v>
                </c:pt>
                <c:pt idx="28">
                  <c:v>90.323119912573659</c:v>
                </c:pt>
                <c:pt idx="29">
                  <c:v>90.323436351762595</c:v>
                </c:pt>
                <c:pt idx="30">
                  <c:v>91.61607186083377</c:v>
                </c:pt>
                <c:pt idx="31">
                  <c:v>90.837554713559172</c:v>
                </c:pt>
                <c:pt idx="32">
                  <c:v>90.958660544659978</c:v>
                </c:pt>
                <c:pt idx="33">
                  <c:v>93.485071517701556</c:v>
                </c:pt>
                <c:pt idx="34">
                  <c:v>93.517287022613942</c:v>
                </c:pt>
                <c:pt idx="35">
                  <c:v>91.626251613291089</c:v>
                </c:pt>
                <c:pt idx="36">
                  <c:v>94.058521859743252</c:v>
                </c:pt>
                <c:pt idx="37">
                  <c:v>93.800041055269858</c:v>
                </c:pt>
                <c:pt idx="38">
                  <c:v>92.531346583370365</c:v>
                </c:pt>
                <c:pt idx="39">
                  <c:v>91.5263838496533</c:v>
                </c:pt>
                <c:pt idx="40">
                  <c:v>91.717993069879469</c:v>
                </c:pt>
                <c:pt idx="41">
                  <c:v>92.230603953951132</c:v>
                </c:pt>
                <c:pt idx="42">
                  <c:v>92.894611238282295</c:v>
                </c:pt>
                <c:pt idx="43">
                  <c:v>93.261655606211477</c:v>
                </c:pt>
                <c:pt idx="44">
                  <c:v>92.171336937439705</c:v>
                </c:pt>
                <c:pt idx="45">
                  <c:v>93.932296509835325</c:v>
                </c:pt>
                <c:pt idx="46">
                  <c:v>96.109843700724397</c:v>
                </c:pt>
                <c:pt idx="47">
                  <c:v>95.948359930991685</c:v>
                </c:pt>
                <c:pt idx="48">
                  <c:v>96.000128458539479</c:v>
                </c:pt>
                <c:pt idx="49">
                  <c:v>97.185563979547197</c:v>
                </c:pt>
                <c:pt idx="50">
                  <c:v>97.770152150897928</c:v>
                </c:pt>
                <c:pt idx="51">
                  <c:v>97.881093848913792</c:v>
                </c:pt>
                <c:pt idx="52">
                  <c:v>97.542950212902014</c:v>
                </c:pt>
                <c:pt idx="53">
                  <c:v>98.722733295307123</c:v>
                </c:pt>
                <c:pt idx="54">
                  <c:v>97.878429066204248</c:v>
                </c:pt>
                <c:pt idx="55">
                  <c:v>98.728380395941585</c:v>
                </c:pt>
                <c:pt idx="56">
                  <c:v>98.728387393132195</c:v>
                </c:pt>
                <c:pt idx="57">
                  <c:v>98.795461844487889</c:v>
                </c:pt>
                <c:pt idx="58">
                  <c:v>99.605818833034149</c:v>
                </c:pt>
                <c:pt idx="59">
                  <c:v>99.875250098544541</c:v>
                </c:pt>
                <c:pt idx="60">
                  <c:v>101.56917100008508</c:v>
                </c:pt>
                <c:pt idx="61">
                  <c:v>102.4980871247102</c:v>
                </c:pt>
                <c:pt idx="62">
                  <c:v>103.9402739357663</c:v>
                </c:pt>
                <c:pt idx="63">
                  <c:v>103.71742013611866</c:v>
                </c:pt>
                <c:pt idx="64">
                  <c:v>105.1258617915922</c:v>
                </c:pt>
                <c:pt idx="65">
                  <c:v>105.69064078552256</c:v>
                </c:pt>
                <c:pt idx="66">
                  <c:v>107.01167054608648</c:v>
                </c:pt>
                <c:pt idx="67">
                  <c:v>105.93323721992296</c:v>
                </c:pt>
                <c:pt idx="68">
                  <c:v>106.04205068963542</c:v>
                </c:pt>
                <c:pt idx="69">
                  <c:v>104.76373419627146</c:v>
                </c:pt>
                <c:pt idx="70">
                  <c:v>104.8208130219278</c:v>
                </c:pt>
                <c:pt idx="71">
                  <c:v>105.47308412308352</c:v>
                </c:pt>
                <c:pt idx="72">
                  <c:v>104.70675143345643</c:v>
                </c:pt>
                <c:pt idx="73">
                  <c:v>105.14015698937581</c:v>
                </c:pt>
                <c:pt idx="74">
                  <c:v>106.44128246913652</c:v>
                </c:pt>
                <c:pt idx="75">
                  <c:v>105.08276785555428</c:v>
                </c:pt>
                <c:pt idx="76">
                  <c:v>103.1058706275976</c:v>
                </c:pt>
                <c:pt idx="77">
                  <c:v>102.83807825433107</c:v>
                </c:pt>
                <c:pt idx="78">
                  <c:v>104.83883057036159</c:v>
                </c:pt>
                <c:pt idx="79">
                  <c:v>104.04396510642638</c:v>
                </c:pt>
                <c:pt idx="80">
                  <c:v>103.85772788790131</c:v>
                </c:pt>
                <c:pt idx="81">
                  <c:v>105.99146951483735</c:v>
                </c:pt>
                <c:pt idx="82">
                  <c:v>106.87260965705399</c:v>
                </c:pt>
                <c:pt idx="83">
                  <c:v>104.73667282740647</c:v>
                </c:pt>
                <c:pt idx="84">
                  <c:v>104.73678088720794</c:v>
                </c:pt>
                <c:pt idx="85">
                  <c:v>105.89302199389526</c:v>
                </c:pt>
                <c:pt idx="86">
                  <c:v>105.89262644556339</c:v>
                </c:pt>
                <c:pt idx="87">
                  <c:v>105.89297431948793</c:v>
                </c:pt>
                <c:pt idx="88">
                  <c:v>105.89298532144385</c:v>
                </c:pt>
                <c:pt idx="89">
                  <c:v>101.93249353238247</c:v>
                </c:pt>
                <c:pt idx="90">
                  <c:v>99.125557373149235</c:v>
                </c:pt>
                <c:pt idx="91">
                  <c:v>100.19122348348372</c:v>
                </c:pt>
                <c:pt idx="92">
                  <c:v>98.673268417079356</c:v>
                </c:pt>
                <c:pt idx="93">
                  <c:v>98.864913092674811</c:v>
                </c:pt>
                <c:pt idx="94">
                  <c:v>100.98350645625476</c:v>
                </c:pt>
                <c:pt idx="95">
                  <c:v>99.920176020152013</c:v>
                </c:pt>
                <c:pt idx="96">
                  <c:v>97.075086783534388</c:v>
                </c:pt>
                <c:pt idx="97">
                  <c:v>96.075148696133866</c:v>
                </c:pt>
                <c:pt idx="98">
                  <c:v>95.890116596468459</c:v>
                </c:pt>
                <c:pt idx="99">
                  <c:v>93.959154811430778</c:v>
                </c:pt>
                <c:pt idx="100">
                  <c:v>92.129156770725658</c:v>
                </c:pt>
                <c:pt idx="101">
                  <c:v>92.14260692467127</c:v>
                </c:pt>
                <c:pt idx="102">
                  <c:v>89.110131395185519</c:v>
                </c:pt>
                <c:pt idx="103">
                  <c:v>89.58592269635335</c:v>
                </c:pt>
                <c:pt idx="104">
                  <c:v>91.812964004085373</c:v>
                </c:pt>
                <c:pt idx="105">
                  <c:v>93.307408312195136</c:v>
                </c:pt>
                <c:pt idx="106">
                  <c:v>93.306964609326826</c:v>
                </c:pt>
                <c:pt idx="107">
                  <c:v>92.401623826823126</c:v>
                </c:pt>
                <c:pt idx="108">
                  <c:v>90.834580990816576</c:v>
                </c:pt>
                <c:pt idx="109">
                  <c:v>93.836224953108797</c:v>
                </c:pt>
                <c:pt idx="110">
                  <c:v>94.079276443657648</c:v>
                </c:pt>
                <c:pt idx="111">
                  <c:v>90.001881469773096</c:v>
                </c:pt>
                <c:pt idx="112">
                  <c:v>90.140581907660419</c:v>
                </c:pt>
                <c:pt idx="113">
                  <c:v>89.185490314220218</c:v>
                </c:pt>
                <c:pt idx="114">
                  <c:v>90.383339309902098</c:v>
                </c:pt>
                <c:pt idx="115">
                  <c:v>91.663232202034536</c:v>
                </c:pt>
                <c:pt idx="116">
                  <c:v>93.58413951053241</c:v>
                </c:pt>
                <c:pt idx="117">
                  <c:v>93.219533223895127</c:v>
                </c:pt>
                <c:pt idx="118">
                  <c:v>95.155568770674378</c:v>
                </c:pt>
                <c:pt idx="119">
                  <c:v>94.260110741100661</c:v>
                </c:pt>
                <c:pt idx="120">
                  <c:v>93.964389020729612</c:v>
                </c:pt>
                <c:pt idx="121">
                  <c:v>96.986980466753238</c:v>
                </c:pt>
                <c:pt idx="122">
                  <c:v>95.564021510751658</c:v>
                </c:pt>
                <c:pt idx="123">
                  <c:v>93.727674427224613</c:v>
                </c:pt>
                <c:pt idx="124">
                  <c:v>93.712679834439271</c:v>
                </c:pt>
                <c:pt idx="125">
                  <c:v>91.715459723042827</c:v>
                </c:pt>
                <c:pt idx="126">
                  <c:v>90.778908457816286</c:v>
                </c:pt>
                <c:pt idx="127">
                  <c:v>89.432944190326481</c:v>
                </c:pt>
                <c:pt idx="128">
                  <c:v>87.919776133986844</c:v>
                </c:pt>
                <c:pt idx="129">
                  <c:v>86.322541165944557</c:v>
                </c:pt>
                <c:pt idx="130">
                  <c:v>86.598828828031358</c:v>
                </c:pt>
                <c:pt idx="131">
                  <c:v>87.189633569298564</c:v>
                </c:pt>
                <c:pt idx="132">
                  <c:v>88.54166958336134</c:v>
                </c:pt>
                <c:pt idx="133">
                  <c:v>87.752040832147884</c:v>
                </c:pt>
                <c:pt idx="134">
                  <c:v>90.179662905976571</c:v>
                </c:pt>
                <c:pt idx="135">
                  <c:v>90.863323680227978</c:v>
                </c:pt>
                <c:pt idx="136">
                  <c:v>90.774645579910697</c:v>
                </c:pt>
                <c:pt idx="137">
                  <c:v>90.136088429418919</c:v>
                </c:pt>
                <c:pt idx="138">
                  <c:v>92.608481280085158</c:v>
                </c:pt>
                <c:pt idx="139">
                  <c:v>91.224226804433002</c:v>
                </c:pt>
                <c:pt idx="140">
                  <c:v>88.957418519524467</c:v>
                </c:pt>
                <c:pt idx="141">
                  <c:v>88.957510654799933</c:v>
                </c:pt>
                <c:pt idx="142">
                  <c:v>87.772386895110159</c:v>
                </c:pt>
                <c:pt idx="143">
                  <c:v>87.238148108052513</c:v>
                </c:pt>
                <c:pt idx="144">
                  <c:v>86.352733561626366</c:v>
                </c:pt>
                <c:pt idx="145">
                  <c:v>88.854540329370494</c:v>
                </c:pt>
                <c:pt idx="146">
                  <c:v>89.622390154290514</c:v>
                </c:pt>
                <c:pt idx="147">
                  <c:v>89.326517758371153</c:v>
                </c:pt>
                <c:pt idx="148">
                  <c:v>91.411166336761781</c:v>
                </c:pt>
                <c:pt idx="149">
                  <c:v>91.197995671317599</c:v>
                </c:pt>
                <c:pt idx="150">
                  <c:v>89.512080625405503</c:v>
                </c:pt>
                <c:pt idx="151">
                  <c:v>89.537042760302725</c:v>
                </c:pt>
                <c:pt idx="152">
                  <c:v>91.095866864749112</c:v>
                </c:pt>
                <c:pt idx="153">
                  <c:v>89.225728608482157</c:v>
                </c:pt>
                <c:pt idx="154">
                  <c:v>90.67157975534829</c:v>
                </c:pt>
                <c:pt idx="155">
                  <c:v>90.873062232583578</c:v>
                </c:pt>
                <c:pt idx="156">
                  <c:v>90.059907499553049</c:v>
                </c:pt>
                <c:pt idx="157">
                  <c:v>89.670045970745889</c:v>
                </c:pt>
                <c:pt idx="158">
                  <c:v>86.973849725661353</c:v>
                </c:pt>
                <c:pt idx="159">
                  <c:v>86.380057489213414</c:v>
                </c:pt>
                <c:pt idx="160">
                  <c:v>86.650484756391236</c:v>
                </c:pt>
                <c:pt idx="161">
                  <c:v>85.862241175503385</c:v>
                </c:pt>
                <c:pt idx="162">
                  <c:v>85.569496645937889</c:v>
                </c:pt>
                <c:pt idx="163">
                  <c:v>86.581804177795959</c:v>
                </c:pt>
                <c:pt idx="164">
                  <c:v>87.733512915688408</c:v>
                </c:pt>
                <c:pt idx="165">
                  <c:v>86.103558942710478</c:v>
                </c:pt>
                <c:pt idx="166">
                  <c:v>85.242111388784949</c:v>
                </c:pt>
                <c:pt idx="167">
                  <c:v>84.130647542165278</c:v>
                </c:pt>
                <c:pt idx="168">
                  <c:v>82.908817066660959</c:v>
                </c:pt>
                <c:pt idx="169">
                  <c:v>83.245960052004278</c:v>
                </c:pt>
                <c:pt idx="170">
                  <c:v>84.406089942187364</c:v>
                </c:pt>
                <c:pt idx="171">
                  <c:v>85.744090001819444</c:v>
                </c:pt>
                <c:pt idx="172">
                  <c:v>82.473286833072578</c:v>
                </c:pt>
                <c:pt idx="173">
                  <c:v>83.360883934729458</c:v>
                </c:pt>
                <c:pt idx="174">
                  <c:v>84.585815166360149</c:v>
                </c:pt>
                <c:pt idx="175">
                  <c:v>85.081718967138556</c:v>
                </c:pt>
                <c:pt idx="176">
                  <c:v>87.486235254458279</c:v>
                </c:pt>
                <c:pt idx="177">
                  <c:v>86.885777622104243</c:v>
                </c:pt>
                <c:pt idx="178">
                  <c:v>85.045232059550855</c:v>
                </c:pt>
                <c:pt idx="179">
                  <c:v>85.975448947765159</c:v>
                </c:pt>
                <c:pt idx="180">
                  <c:v>86.893452990473548</c:v>
                </c:pt>
                <c:pt idx="181">
                  <c:v>87.497942768141627</c:v>
                </c:pt>
                <c:pt idx="182">
                  <c:v>87.392424084225723</c:v>
                </c:pt>
                <c:pt idx="183">
                  <c:v>89.090914449728658</c:v>
                </c:pt>
                <c:pt idx="184">
                  <c:v>89.190764085017989</c:v>
                </c:pt>
                <c:pt idx="185">
                  <c:v>90.33330845995097</c:v>
                </c:pt>
                <c:pt idx="186">
                  <c:v>90.333308478363818</c:v>
                </c:pt>
                <c:pt idx="187">
                  <c:v>89.918031368970546</c:v>
                </c:pt>
                <c:pt idx="188">
                  <c:v>89.33830970513641</c:v>
                </c:pt>
                <c:pt idx="189">
                  <c:v>89.338309395974349</c:v>
                </c:pt>
                <c:pt idx="190">
                  <c:v>88.202203959899705</c:v>
                </c:pt>
                <c:pt idx="191">
                  <c:v>90.041721773900861</c:v>
                </c:pt>
                <c:pt idx="192">
                  <c:v>90.091004495769127</c:v>
                </c:pt>
                <c:pt idx="193">
                  <c:v>91.07683685239995</c:v>
                </c:pt>
                <c:pt idx="194">
                  <c:v>89.425991964846062</c:v>
                </c:pt>
                <c:pt idx="195">
                  <c:v>89.290174953732247</c:v>
                </c:pt>
                <c:pt idx="196">
                  <c:v>88.970832942827371</c:v>
                </c:pt>
                <c:pt idx="197">
                  <c:v>89.859904572100959</c:v>
                </c:pt>
                <c:pt idx="198">
                  <c:v>91.567225673386545</c:v>
                </c:pt>
                <c:pt idx="199">
                  <c:v>91.525055395739088</c:v>
                </c:pt>
                <c:pt idx="200">
                  <c:v>90.861245186671852</c:v>
                </c:pt>
                <c:pt idx="201">
                  <c:v>90.861244737083553</c:v>
                </c:pt>
                <c:pt idx="202">
                  <c:v>89.570266673342374</c:v>
                </c:pt>
                <c:pt idx="203">
                  <c:v>89.664628695883636</c:v>
                </c:pt>
                <c:pt idx="204">
                  <c:v>91.382019954133284</c:v>
                </c:pt>
                <c:pt idx="205">
                  <c:v>90.470469366583018</c:v>
                </c:pt>
                <c:pt idx="206">
                  <c:v>90.474339569847217</c:v>
                </c:pt>
                <c:pt idx="207">
                  <c:v>90.68698084036501</c:v>
                </c:pt>
                <c:pt idx="208">
                  <c:v>89.405230646868802</c:v>
                </c:pt>
                <c:pt idx="209">
                  <c:v>89.022729428748335</c:v>
                </c:pt>
                <c:pt idx="210">
                  <c:v>89.652498682473137</c:v>
                </c:pt>
                <c:pt idx="211">
                  <c:v>89.413250696881931</c:v>
                </c:pt>
                <c:pt idx="212">
                  <c:v>88.835704235398609</c:v>
                </c:pt>
                <c:pt idx="213">
                  <c:v>89.236637131998748</c:v>
                </c:pt>
                <c:pt idx="214">
                  <c:v>88.919640109742289</c:v>
                </c:pt>
                <c:pt idx="215">
                  <c:v>88.177782733589837</c:v>
                </c:pt>
                <c:pt idx="216">
                  <c:v>87.815480481127324</c:v>
                </c:pt>
                <c:pt idx="217">
                  <c:v>87.827189758722099</c:v>
                </c:pt>
                <c:pt idx="218">
                  <c:v>87.827189711767872</c:v>
                </c:pt>
                <c:pt idx="219">
                  <c:v>89.493107335990643</c:v>
                </c:pt>
                <c:pt idx="220">
                  <c:v>92.316301931253918</c:v>
                </c:pt>
                <c:pt idx="221">
                  <c:v>93.680231166979794</c:v>
                </c:pt>
                <c:pt idx="222">
                  <c:v>93.342958617058926</c:v>
                </c:pt>
                <c:pt idx="223">
                  <c:v>94.47930965500953</c:v>
                </c:pt>
                <c:pt idx="224">
                  <c:v>94.602341639781315</c:v>
                </c:pt>
                <c:pt idx="225">
                  <c:v>93.063957638428619</c:v>
                </c:pt>
                <c:pt idx="226">
                  <c:v>93.887770362287441</c:v>
                </c:pt>
                <c:pt idx="227">
                  <c:v>93.303950317395518</c:v>
                </c:pt>
                <c:pt idx="228">
                  <c:v>93.2375688900146</c:v>
                </c:pt>
                <c:pt idx="229">
                  <c:v>95.005192041133668</c:v>
                </c:pt>
                <c:pt idx="230">
                  <c:v>94.916756701852762</c:v>
                </c:pt>
                <c:pt idx="231">
                  <c:v>96.136765325935585</c:v>
                </c:pt>
                <c:pt idx="232">
                  <c:v>96.136765231036378</c:v>
                </c:pt>
                <c:pt idx="233">
                  <c:v>95.394336847208081</c:v>
                </c:pt>
                <c:pt idx="234">
                  <c:v>96.408625090938926</c:v>
                </c:pt>
                <c:pt idx="235">
                  <c:v>95.988225610214826</c:v>
                </c:pt>
                <c:pt idx="236">
                  <c:v>96.991452956601549</c:v>
                </c:pt>
                <c:pt idx="237">
                  <c:v>95.415098142802378</c:v>
                </c:pt>
                <c:pt idx="238">
                  <c:v>95.956517186111341</c:v>
                </c:pt>
                <c:pt idx="239">
                  <c:v>97.859799072503165</c:v>
                </c:pt>
                <c:pt idx="240">
                  <c:v>98.386571166653184</c:v>
                </c:pt>
                <c:pt idx="241">
                  <c:v>98.672152106259631</c:v>
                </c:pt>
                <c:pt idx="242">
                  <c:v>98.613896448974629</c:v>
                </c:pt>
                <c:pt idx="243">
                  <c:v>99.671705270153296</c:v>
                </c:pt>
                <c:pt idx="244">
                  <c:v>99.688342397779522</c:v>
                </c:pt>
                <c:pt idx="245">
                  <c:v>98.708405591141471</c:v>
                </c:pt>
                <c:pt idx="246">
                  <c:v>99.876982358224524</c:v>
                </c:pt>
                <c:pt idx="247">
                  <c:v>100.53506738209728</c:v>
                </c:pt>
                <c:pt idx="248">
                  <c:v>100.81273097794821</c:v>
                </c:pt>
                <c:pt idx="249">
                  <c:v>100.68434311745564</c:v>
                </c:pt>
                <c:pt idx="250">
                  <c:v>100.45408593423549</c:v>
                </c:pt>
                <c:pt idx="251">
                  <c:v>99.58060719414685</c:v>
                </c:pt>
                <c:pt idx="252">
                  <c:v>100.64349071230217</c:v>
                </c:pt>
                <c:pt idx="253">
                  <c:v>100.26540316312627</c:v>
                </c:pt>
                <c:pt idx="254">
                  <c:v>100.26540337569428</c:v>
                </c:pt>
                <c:pt idx="255">
                  <c:v>99.704501288709267</c:v>
                </c:pt>
                <c:pt idx="256">
                  <c:v>100.31805139748204</c:v>
                </c:pt>
                <c:pt idx="257">
                  <c:v>100.172082158945</c:v>
                </c:pt>
                <c:pt idx="258">
                  <c:v>100.81507711408595</c:v>
                </c:pt>
                <c:pt idx="259">
                  <c:v>99.999999552205423</c:v>
                </c:pt>
                <c:pt idx="260">
                  <c:v>100</c:v>
                </c:pt>
                <c:pt idx="261">
                  <c:v>100.00000042401842</c:v>
                </c:pt>
                <c:pt idx="262">
                  <c:v>102.04327258466341</c:v>
                </c:pt>
                <c:pt idx="263">
                  <c:v>102.52396647947246</c:v>
                </c:pt>
                <c:pt idx="264">
                  <c:v>104.5084380682473</c:v>
                </c:pt>
                <c:pt idx="265">
                  <c:v>104.77925002548115</c:v>
                </c:pt>
                <c:pt idx="266">
                  <c:v>104.77925017297395</c:v>
                </c:pt>
                <c:pt idx="267">
                  <c:v>105.12558724483748</c:v>
                </c:pt>
                <c:pt idx="268">
                  <c:v>104.80327951310105</c:v>
                </c:pt>
                <c:pt idx="269">
                  <c:v>105.43720430113038</c:v>
                </c:pt>
                <c:pt idx="270">
                  <c:v>104.3509776141799</c:v>
                </c:pt>
                <c:pt idx="271">
                  <c:v>104.17586037185984</c:v>
                </c:pt>
                <c:pt idx="272">
                  <c:v>104.77456646075869</c:v>
                </c:pt>
                <c:pt idx="273">
                  <c:v>105.66835381316436</c:v>
                </c:pt>
                <c:pt idx="274">
                  <c:v>104.36555468533344</c:v>
                </c:pt>
                <c:pt idx="275">
                  <c:v>101.8271542315883</c:v>
                </c:pt>
                <c:pt idx="276">
                  <c:v>102.41423352158593</c:v>
                </c:pt>
                <c:pt idx="277">
                  <c:v>104.06004962431717</c:v>
                </c:pt>
                <c:pt idx="278">
                  <c:v>103.2444753476361</c:v>
                </c:pt>
                <c:pt idx="279">
                  <c:v>104.63610723660827</c:v>
                </c:pt>
                <c:pt idx="280">
                  <c:v>104.07217345064797</c:v>
                </c:pt>
                <c:pt idx="281">
                  <c:v>102.70943608560057</c:v>
                </c:pt>
                <c:pt idx="282">
                  <c:v>103.70711602817727</c:v>
                </c:pt>
                <c:pt idx="283">
                  <c:v>105.57392068965483</c:v>
                </c:pt>
                <c:pt idx="284">
                  <c:v>105.44267790234096</c:v>
                </c:pt>
                <c:pt idx="285">
                  <c:v>106.09760825364729</c:v>
                </c:pt>
                <c:pt idx="286">
                  <c:v>106.8406284445806</c:v>
                </c:pt>
                <c:pt idx="287">
                  <c:v>106.92870923135898</c:v>
                </c:pt>
                <c:pt idx="288">
                  <c:v>106.04147210189682</c:v>
                </c:pt>
                <c:pt idx="289">
                  <c:v>105.87474525728445</c:v>
                </c:pt>
                <c:pt idx="290">
                  <c:v>105.87474516272374</c:v>
                </c:pt>
                <c:pt idx="291">
                  <c:v>107.43510770088935</c:v>
                </c:pt>
                <c:pt idx="292">
                  <c:v>108.24848012178278</c:v>
                </c:pt>
                <c:pt idx="293">
                  <c:v>108.40799810675001</c:v>
                </c:pt>
                <c:pt idx="294">
                  <c:v>108.58613376347823</c:v>
                </c:pt>
                <c:pt idx="295">
                  <c:v>108.36032877256127</c:v>
                </c:pt>
                <c:pt idx="296">
                  <c:v>108.12957101925534</c:v>
                </c:pt>
                <c:pt idx="297">
                  <c:v>105.95517158700115</c:v>
                </c:pt>
                <c:pt idx="298">
                  <c:v>104.85757178409165</c:v>
                </c:pt>
                <c:pt idx="299">
                  <c:v>103.2869901793435</c:v>
                </c:pt>
                <c:pt idx="300">
                  <c:v>104.12544638620899</c:v>
                </c:pt>
                <c:pt idx="301">
                  <c:v>105.79810955668248</c:v>
                </c:pt>
                <c:pt idx="302">
                  <c:v>107.24693313009914</c:v>
                </c:pt>
                <c:pt idx="303">
                  <c:v>105.09382266442024</c:v>
                </c:pt>
                <c:pt idx="304">
                  <c:v>106.12736394440421</c:v>
                </c:pt>
                <c:pt idx="305">
                  <c:v>107.09222265889802</c:v>
                </c:pt>
                <c:pt idx="306">
                  <c:v>105.49843817098136</c:v>
                </c:pt>
                <c:pt idx="307">
                  <c:v>105.3098167843419</c:v>
                </c:pt>
                <c:pt idx="308">
                  <c:v>105.4647727843316</c:v>
                </c:pt>
                <c:pt idx="309">
                  <c:v>103.72700045724832</c:v>
                </c:pt>
                <c:pt idx="310">
                  <c:v>101.85478080238273</c:v>
                </c:pt>
                <c:pt idx="311">
                  <c:v>94.902858310022737</c:v>
                </c:pt>
                <c:pt idx="312">
                  <c:v>86.236509439703497</c:v>
                </c:pt>
                <c:pt idx="313">
                  <c:v>92.984991529880077</c:v>
                </c:pt>
                <c:pt idx="314">
                  <c:v>92.522660383095783</c:v>
                </c:pt>
                <c:pt idx="315">
                  <c:v>95.682662964832076</c:v>
                </c:pt>
                <c:pt idx="316">
                  <c:v>95.682663293562939</c:v>
                </c:pt>
                <c:pt idx="317">
                  <c:v>99.980575687528543</c:v>
                </c:pt>
                <c:pt idx="318">
                  <c:v>99.464064823974027</c:v>
                </c:pt>
                <c:pt idx="319">
                  <c:v>100.1626227676246</c:v>
                </c:pt>
                <c:pt idx="320">
                  <c:v>100.76617759757065</c:v>
                </c:pt>
                <c:pt idx="321">
                  <c:v>100.55191563322296</c:v>
                </c:pt>
                <c:pt idx="322">
                  <c:v>101.04860579330966</c:v>
                </c:pt>
                <c:pt idx="323">
                  <c:v>103.74755838429813</c:v>
                </c:pt>
                <c:pt idx="324">
                  <c:v>104.12545315106594</c:v>
                </c:pt>
                <c:pt idx="325">
                  <c:v>103.41638192779897</c:v>
                </c:pt>
                <c:pt idx="326">
                  <c:v>103.50459014604441</c:v>
                </c:pt>
                <c:pt idx="327">
                  <c:v>101.89186754258833</c:v>
                </c:pt>
                <c:pt idx="328">
                  <c:v>100.73518982236229</c:v>
                </c:pt>
                <c:pt idx="329">
                  <c:v>100.03019425532106</c:v>
                </c:pt>
                <c:pt idx="330">
                  <c:v>101.60075693027208</c:v>
                </c:pt>
                <c:pt idx="331">
                  <c:v>101.33076592528984</c:v>
                </c:pt>
                <c:pt idx="332">
                  <c:v>99.523751898715389</c:v>
                </c:pt>
                <c:pt idx="333">
                  <c:v>100.29381058358479</c:v>
                </c:pt>
                <c:pt idx="334">
                  <c:v>100.73034995948598</c:v>
                </c:pt>
                <c:pt idx="335">
                  <c:v>100.02001006135723</c:v>
                </c:pt>
                <c:pt idx="336">
                  <c:v>99.461769506104602</c:v>
                </c:pt>
                <c:pt idx="337">
                  <c:v>98.252972747982994</c:v>
                </c:pt>
                <c:pt idx="338">
                  <c:v>99.490723417384672</c:v>
                </c:pt>
                <c:pt idx="339">
                  <c:v>100.53327120755014</c:v>
                </c:pt>
                <c:pt idx="340">
                  <c:v>100.82694148240535</c:v>
                </c:pt>
                <c:pt idx="341">
                  <c:v>100.50957870278963</c:v>
                </c:pt>
                <c:pt idx="342">
                  <c:v>99.337980916150059</c:v>
                </c:pt>
                <c:pt idx="343">
                  <c:v>100.15352555016712</c:v>
                </c:pt>
                <c:pt idx="344">
                  <c:v>102.05022373820043</c:v>
                </c:pt>
                <c:pt idx="345">
                  <c:v>102.05022365301251</c:v>
                </c:pt>
                <c:pt idx="346">
                  <c:v>103.59050076961748</c:v>
                </c:pt>
                <c:pt idx="347">
                  <c:v>103.59050116471009</c:v>
                </c:pt>
                <c:pt idx="348">
                  <c:v>103.59050114753875</c:v>
                </c:pt>
                <c:pt idx="349">
                  <c:v>103.59050115755656</c:v>
                </c:pt>
                <c:pt idx="350">
                  <c:v>102.29376061002033</c:v>
                </c:pt>
                <c:pt idx="351">
                  <c:v>101.88689390204145</c:v>
                </c:pt>
                <c:pt idx="352">
                  <c:v>102.50401596703429</c:v>
                </c:pt>
                <c:pt idx="353">
                  <c:v>102.4585782377367</c:v>
                </c:pt>
              </c:numCache>
            </c:numRef>
          </c:val>
        </c:ser>
        <c:ser>
          <c:idx val="8"/>
          <c:order val="3"/>
          <c:tx>
            <c:strRef>
              <c:f>Charts!$AC$17</c:f>
              <c:strCache>
                <c:ptCount val="1"/>
                <c:pt idx="0">
                  <c:v>Kraft- og vannforsyning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JPY!$A$2:$A$355</c:f>
              <c:numCache>
                <c:formatCode>dd/mm/yyyy</c:formatCode>
                <c:ptCount val="354"/>
                <c:pt idx="0">
                  <c:v>40178</c:v>
                </c:pt>
                <c:pt idx="1">
                  <c:v>40182</c:v>
                </c:pt>
                <c:pt idx="2">
                  <c:v>40183</c:v>
                </c:pt>
                <c:pt idx="3">
                  <c:v>40184</c:v>
                </c:pt>
                <c:pt idx="4">
                  <c:v>40185</c:v>
                </c:pt>
                <c:pt idx="5">
                  <c:v>40186</c:v>
                </c:pt>
                <c:pt idx="6">
                  <c:v>40189</c:v>
                </c:pt>
                <c:pt idx="7">
                  <c:v>40190</c:v>
                </c:pt>
                <c:pt idx="8">
                  <c:v>40191</c:v>
                </c:pt>
                <c:pt idx="9">
                  <c:v>40192</c:v>
                </c:pt>
                <c:pt idx="10">
                  <c:v>40193</c:v>
                </c:pt>
                <c:pt idx="11">
                  <c:v>40196</c:v>
                </c:pt>
                <c:pt idx="12">
                  <c:v>40197</c:v>
                </c:pt>
                <c:pt idx="13">
                  <c:v>40198</c:v>
                </c:pt>
                <c:pt idx="14">
                  <c:v>40199</c:v>
                </c:pt>
                <c:pt idx="15">
                  <c:v>40200</c:v>
                </c:pt>
                <c:pt idx="16">
                  <c:v>40203</c:v>
                </c:pt>
                <c:pt idx="17">
                  <c:v>40204</c:v>
                </c:pt>
                <c:pt idx="18">
                  <c:v>40205</c:v>
                </c:pt>
                <c:pt idx="19">
                  <c:v>40206</c:v>
                </c:pt>
                <c:pt idx="20">
                  <c:v>40207</c:v>
                </c:pt>
                <c:pt idx="21">
                  <c:v>40210</c:v>
                </c:pt>
                <c:pt idx="22">
                  <c:v>40211</c:v>
                </c:pt>
                <c:pt idx="23">
                  <c:v>40212</c:v>
                </c:pt>
                <c:pt idx="24">
                  <c:v>40213</c:v>
                </c:pt>
                <c:pt idx="25">
                  <c:v>40214</c:v>
                </c:pt>
                <c:pt idx="26">
                  <c:v>40217</c:v>
                </c:pt>
                <c:pt idx="27">
                  <c:v>40218</c:v>
                </c:pt>
                <c:pt idx="28">
                  <c:v>40219</c:v>
                </c:pt>
                <c:pt idx="29">
                  <c:v>40220</c:v>
                </c:pt>
                <c:pt idx="30">
                  <c:v>40221</c:v>
                </c:pt>
                <c:pt idx="31">
                  <c:v>40224</c:v>
                </c:pt>
                <c:pt idx="32">
                  <c:v>40225</c:v>
                </c:pt>
                <c:pt idx="33">
                  <c:v>40226</c:v>
                </c:pt>
                <c:pt idx="34">
                  <c:v>40227</c:v>
                </c:pt>
                <c:pt idx="35">
                  <c:v>40228</c:v>
                </c:pt>
                <c:pt idx="36">
                  <c:v>40231</c:v>
                </c:pt>
                <c:pt idx="37">
                  <c:v>40232</c:v>
                </c:pt>
                <c:pt idx="38">
                  <c:v>40233</c:v>
                </c:pt>
                <c:pt idx="39">
                  <c:v>40234</c:v>
                </c:pt>
                <c:pt idx="40">
                  <c:v>40235</c:v>
                </c:pt>
                <c:pt idx="41">
                  <c:v>40238</c:v>
                </c:pt>
                <c:pt idx="42">
                  <c:v>40239</c:v>
                </c:pt>
                <c:pt idx="43">
                  <c:v>40240</c:v>
                </c:pt>
                <c:pt idx="44">
                  <c:v>40241</c:v>
                </c:pt>
                <c:pt idx="45">
                  <c:v>40242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40252</c:v>
                </c:pt>
                <c:pt idx="52">
                  <c:v>40253</c:v>
                </c:pt>
                <c:pt idx="53">
                  <c:v>40254</c:v>
                </c:pt>
                <c:pt idx="54">
                  <c:v>40255</c:v>
                </c:pt>
                <c:pt idx="55">
                  <c:v>40256</c:v>
                </c:pt>
                <c:pt idx="56">
                  <c:v>40259</c:v>
                </c:pt>
                <c:pt idx="57">
                  <c:v>40260</c:v>
                </c:pt>
                <c:pt idx="58">
                  <c:v>40261</c:v>
                </c:pt>
                <c:pt idx="59">
                  <c:v>40262</c:v>
                </c:pt>
                <c:pt idx="60">
                  <c:v>40263</c:v>
                </c:pt>
                <c:pt idx="61">
                  <c:v>40266</c:v>
                </c:pt>
                <c:pt idx="62">
                  <c:v>40267</c:v>
                </c:pt>
                <c:pt idx="63">
                  <c:v>40268</c:v>
                </c:pt>
                <c:pt idx="64">
                  <c:v>40269</c:v>
                </c:pt>
                <c:pt idx="65">
                  <c:v>40270</c:v>
                </c:pt>
                <c:pt idx="66">
                  <c:v>40273</c:v>
                </c:pt>
                <c:pt idx="67">
                  <c:v>40274</c:v>
                </c:pt>
                <c:pt idx="68">
                  <c:v>40275</c:v>
                </c:pt>
                <c:pt idx="69">
                  <c:v>40276</c:v>
                </c:pt>
                <c:pt idx="70">
                  <c:v>40277</c:v>
                </c:pt>
                <c:pt idx="71">
                  <c:v>40280</c:v>
                </c:pt>
                <c:pt idx="72">
                  <c:v>40281</c:v>
                </c:pt>
                <c:pt idx="73">
                  <c:v>40282</c:v>
                </c:pt>
                <c:pt idx="74">
                  <c:v>40283</c:v>
                </c:pt>
                <c:pt idx="75">
                  <c:v>40284</c:v>
                </c:pt>
                <c:pt idx="76">
                  <c:v>40287</c:v>
                </c:pt>
                <c:pt idx="77">
                  <c:v>40288</c:v>
                </c:pt>
                <c:pt idx="78">
                  <c:v>40289</c:v>
                </c:pt>
                <c:pt idx="79">
                  <c:v>40290</c:v>
                </c:pt>
                <c:pt idx="80">
                  <c:v>40291</c:v>
                </c:pt>
                <c:pt idx="81">
                  <c:v>40294</c:v>
                </c:pt>
                <c:pt idx="82">
                  <c:v>40295</c:v>
                </c:pt>
                <c:pt idx="83">
                  <c:v>40296</c:v>
                </c:pt>
                <c:pt idx="84">
                  <c:v>40297</c:v>
                </c:pt>
                <c:pt idx="85">
                  <c:v>40298</c:v>
                </c:pt>
                <c:pt idx="86">
                  <c:v>40301</c:v>
                </c:pt>
                <c:pt idx="87">
                  <c:v>40302</c:v>
                </c:pt>
                <c:pt idx="88">
                  <c:v>40303</c:v>
                </c:pt>
                <c:pt idx="89">
                  <c:v>40304</c:v>
                </c:pt>
                <c:pt idx="90">
                  <c:v>40305</c:v>
                </c:pt>
                <c:pt idx="91">
                  <c:v>40308</c:v>
                </c:pt>
                <c:pt idx="92">
                  <c:v>40309</c:v>
                </c:pt>
                <c:pt idx="93">
                  <c:v>40310</c:v>
                </c:pt>
                <c:pt idx="94">
                  <c:v>40311</c:v>
                </c:pt>
                <c:pt idx="95">
                  <c:v>40312</c:v>
                </c:pt>
                <c:pt idx="96">
                  <c:v>40315</c:v>
                </c:pt>
                <c:pt idx="97">
                  <c:v>40316</c:v>
                </c:pt>
                <c:pt idx="98">
                  <c:v>40317</c:v>
                </c:pt>
                <c:pt idx="99">
                  <c:v>40318</c:v>
                </c:pt>
                <c:pt idx="100">
                  <c:v>40319</c:v>
                </c:pt>
                <c:pt idx="101">
                  <c:v>40322</c:v>
                </c:pt>
                <c:pt idx="102">
                  <c:v>40323</c:v>
                </c:pt>
                <c:pt idx="103">
                  <c:v>40324</c:v>
                </c:pt>
                <c:pt idx="104">
                  <c:v>40325</c:v>
                </c:pt>
                <c:pt idx="105">
                  <c:v>40326</c:v>
                </c:pt>
                <c:pt idx="106">
                  <c:v>40329</c:v>
                </c:pt>
                <c:pt idx="107">
                  <c:v>40330</c:v>
                </c:pt>
                <c:pt idx="108">
                  <c:v>40331</c:v>
                </c:pt>
                <c:pt idx="109">
                  <c:v>40332</c:v>
                </c:pt>
                <c:pt idx="110">
                  <c:v>40333</c:v>
                </c:pt>
                <c:pt idx="111">
                  <c:v>40336</c:v>
                </c:pt>
                <c:pt idx="112">
                  <c:v>40337</c:v>
                </c:pt>
                <c:pt idx="113">
                  <c:v>40338</c:v>
                </c:pt>
                <c:pt idx="114">
                  <c:v>40339</c:v>
                </c:pt>
                <c:pt idx="115">
                  <c:v>40340</c:v>
                </c:pt>
                <c:pt idx="116">
                  <c:v>40343</c:v>
                </c:pt>
                <c:pt idx="117">
                  <c:v>40344</c:v>
                </c:pt>
                <c:pt idx="118">
                  <c:v>40345</c:v>
                </c:pt>
                <c:pt idx="119">
                  <c:v>40346</c:v>
                </c:pt>
                <c:pt idx="120">
                  <c:v>40347</c:v>
                </c:pt>
                <c:pt idx="121">
                  <c:v>40350</c:v>
                </c:pt>
                <c:pt idx="122">
                  <c:v>40351</c:v>
                </c:pt>
                <c:pt idx="123">
                  <c:v>40352</c:v>
                </c:pt>
                <c:pt idx="124">
                  <c:v>40353</c:v>
                </c:pt>
                <c:pt idx="125">
                  <c:v>40354</c:v>
                </c:pt>
                <c:pt idx="126">
                  <c:v>40357</c:v>
                </c:pt>
                <c:pt idx="127">
                  <c:v>40358</c:v>
                </c:pt>
                <c:pt idx="128">
                  <c:v>40359</c:v>
                </c:pt>
                <c:pt idx="129">
                  <c:v>40360</c:v>
                </c:pt>
                <c:pt idx="130">
                  <c:v>40361</c:v>
                </c:pt>
                <c:pt idx="131">
                  <c:v>40364</c:v>
                </c:pt>
                <c:pt idx="132">
                  <c:v>40365</c:v>
                </c:pt>
                <c:pt idx="133">
                  <c:v>40366</c:v>
                </c:pt>
                <c:pt idx="134">
                  <c:v>40367</c:v>
                </c:pt>
                <c:pt idx="135">
                  <c:v>40368</c:v>
                </c:pt>
                <c:pt idx="136">
                  <c:v>40371</c:v>
                </c:pt>
                <c:pt idx="137">
                  <c:v>40372</c:v>
                </c:pt>
                <c:pt idx="138">
                  <c:v>40373</c:v>
                </c:pt>
                <c:pt idx="139">
                  <c:v>40374</c:v>
                </c:pt>
                <c:pt idx="140">
                  <c:v>40375</c:v>
                </c:pt>
                <c:pt idx="141">
                  <c:v>40378</c:v>
                </c:pt>
                <c:pt idx="142">
                  <c:v>40379</c:v>
                </c:pt>
                <c:pt idx="143">
                  <c:v>40380</c:v>
                </c:pt>
                <c:pt idx="144">
                  <c:v>40381</c:v>
                </c:pt>
                <c:pt idx="145">
                  <c:v>40382</c:v>
                </c:pt>
                <c:pt idx="146">
                  <c:v>40385</c:v>
                </c:pt>
                <c:pt idx="147">
                  <c:v>40386</c:v>
                </c:pt>
                <c:pt idx="148">
                  <c:v>40387</c:v>
                </c:pt>
                <c:pt idx="149">
                  <c:v>40388</c:v>
                </c:pt>
                <c:pt idx="150">
                  <c:v>40389</c:v>
                </c:pt>
                <c:pt idx="151">
                  <c:v>40392</c:v>
                </c:pt>
                <c:pt idx="152">
                  <c:v>40393</c:v>
                </c:pt>
                <c:pt idx="153">
                  <c:v>40394</c:v>
                </c:pt>
                <c:pt idx="154">
                  <c:v>40395</c:v>
                </c:pt>
                <c:pt idx="155">
                  <c:v>40396</c:v>
                </c:pt>
                <c:pt idx="156">
                  <c:v>40399</c:v>
                </c:pt>
                <c:pt idx="157">
                  <c:v>40400</c:v>
                </c:pt>
                <c:pt idx="158">
                  <c:v>40401</c:v>
                </c:pt>
                <c:pt idx="159">
                  <c:v>40402</c:v>
                </c:pt>
                <c:pt idx="160">
                  <c:v>40403</c:v>
                </c:pt>
                <c:pt idx="161">
                  <c:v>40406</c:v>
                </c:pt>
                <c:pt idx="162">
                  <c:v>40407</c:v>
                </c:pt>
                <c:pt idx="163">
                  <c:v>40408</c:v>
                </c:pt>
                <c:pt idx="164">
                  <c:v>40409</c:v>
                </c:pt>
                <c:pt idx="165">
                  <c:v>40410</c:v>
                </c:pt>
                <c:pt idx="166">
                  <c:v>40413</c:v>
                </c:pt>
                <c:pt idx="167">
                  <c:v>40414</c:v>
                </c:pt>
                <c:pt idx="168">
                  <c:v>40415</c:v>
                </c:pt>
                <c:pt idx="169">
                  <c:v>40416</c:v>
                </c:pt>
                <c:pt idx="170">
                  <c:v>40417</c:v>
                </c:pt>
                <c:pt idx="171">
                  <c:v>40420</c:v>
                </c:pt>
                <c:pt idx="172">
                  <c:v>40421</c:v>
                </c:pt>
                <c:pt idx="173">
                  <c:v>40422</c:v>
                </c:pt>
                <c:pt idx="174">
                  <c:v>40423</c:v>
                </c:pt>
                <c:pt idx="175">
                  <c:v>40424</c:v>
                </c:pt>
                <c:pt idx="176">
                  <c:v>40427</c:v>
                </c:pt>
                <c:pt idx="177">
                  <c:v>40428</c:v>
                </c:pt>
                <c:pt idx="178">
                  <c:v>40429</c:v>
                </c:pt>
                <c:pt idx="179">
                  <c:v>40430</c:v>
                </c:pt>
                <c:pt idx="180">
                  <c:v>40431</c:v>
                </c:pt>
                <c:pt idx="181">
                  <c:v>40434</c:v>
                </c:pt>
                <c:pt idx="182">
                  <c:v>40435</c:v>
                </c:pt>
                <c:pt idx="183">
                  <c:v>40436</c:v>
                </c:pt>
                <c:pt idx="184">
                  <c:v>40437</c:v>
                </c:pt>
                <c:pt idx="185">
                  <c:v>40438</c:v>
                </c:pt>
                <c:pt idx="186">
                  <c:v>40441</c:v>
                </c:pt>
                <c:pt idx="187">
                  <c:v>40442</c:v>
                </c:pt>
                <c:pt idx="188">
                  <c:v>40443</c:v>
                </c:pt>
                <c:pt idx="189">
                  <c:v>40444</c:v>
                </c:pt>
                <c:pt idx="190">
                  <c:v>40445</c:v>
                </c:pt>
                <c:pt idx="191">
                  <c:v>40448</c:v>
                </c:pt>
                <c:pt idx="192">
                  <c:v>40449</c:v>
                </c:pt>
                <c:pt idx="193">
                  <c:v>40450</c:v>
                </c:pt>
                <c:pt idx="194">
                  <c:v>40451</c:v>
                </c:pt>
                <c:pt idx="195">
                  <c:v>40452</c:v>
                </c:pt>
                <c:pt idx="196">
                  <c:v>40455</c:v>
                </c:pt>
                <c:pt idx="197">
                  <c:v>40456</c:v>
                </c:pt>
                <c:pt idx="198">
                  <c:v>40457</c:v>
                </c:pt>
                <c:pt idx="199">
                  <c:v>40458</c:v>
                </c:pt>
                <c:pt idx="200">
                  <c:v>40459</c:v>
                </c:pt>
                <c:pt idx="201">
                  <c:v>40462</c:v>
                </c:pt>
                <c:pt idx="202">
                  <c:v>40463</c:v>
                </c:pt>
                <c:pt idx="203">
                  <c:v>40464</c:v>
                </c:pt>
                <c:pt idx="204">
                  <c:v>40465</c:v>
                </c:pt>
                <c:pt idx="205">
                  <c:v>40466</c:v>
                </c:pt>
                <c:pt idx="206">
                  <c:v>40469</c:v>
                </c:pt>
                <c:pt idx="207">
                  <c:v>40470</c:v>
                </c:pt>
                <c:pt idx="208">
                  <c:v>40471</c:v>
                </c:pt>
                <c:pt idx="209">
                  <c:v>40472</c:v>
                </c:pt>
                <c:pt idx="210">
                  <c:v>40473</c:v>
                </c:pt>
                <c:pt idx="211">
                  <c:v>40476</c:v>
                </c:pt>
                <c:pt idx="212">
                  <c:v>40477</c:v>
                </c:pt>
                <c:pt idx="213">
                  <c:v>40478</c:v>
                </c:pt>
                <c:pt idx="214">
                  <c:v>40479</c:v>
                </c:pt>
                <c:pt idx="215">
                  <c:v>40480</c:v>
                </c:pt>
                <c:pt idx="216">
                  <c:v>40483</c:v>
                </c:pt>
                <c:pt idx="217">
                  <c:v>40484</c:v>
                </c:pt>
                <c:pt idx="218">
                  <c:v>40485</c:v>
                </c:pt>
                <c:pt idx="219">
                  <c:v>40486</c:v>
                </c:pt>
                <c:pt idx="220">
                  <c:v>40487</c:v>
                </c:pt>
                <c:pt idx="221">
                  <c:v>40490</c:v>
                </c:pt>
                <c:pt idx="222">
                  <c:v>40491</c:v>
                </c:pt>
                <c:pt idx="223">
                  <c:v>40492</c:v>
                </c:pt>
                <c:pt idx="224">
                  <c:v>40493</c:v>
                </c:pt>
                <c:pt idx="225">
                  <c:v>40494</c:v>
                </c:pt>
                <c:pt idx="226">
                  <c:v>40497</c:v>
                </c:pt>
                <c:pt idx="227">
                  <c:v>40498</c:v>
                </c:pt>
                <c:pt idx="228">
                  <c:v>40499</c:v>
                </c:pt>
                <c:pt idx="229">
                  <c:v>40500</c:v>
                </c:pt>
                <c:pt idx="230">
                  <c:v>40501</c:v>
                </c:pt>
                <c:pt idx="231">
                  <c:v>40504</c:v>
                </c:pt>
                <c:pt idx="232">
                  <c:v>40505</c:v>
                </c:pt>
                <c:pt idx="233">
                  <c:v>40506</c:v>
                </c:pt>
                <c:pt idx="234">
                  <c:v>40507</c:v>
                </c:pt>
                <c:pt idx="235">
                  <c:v>40508</c:v>
                </c:pt>
                <c:pt idx="236">
                  <c:v>40511</c:v>
                </c:pt>
                <c:pt idx="237">
                  <c:v>40512</c:v>
                </c:pt>
                <c:pt idx="238">
                  <c:v>40513</c:v>
                </c:pt>
                <c:pt idx="239">
                  <c:v>40514</c:v>
                </c:pt>
                <c:pt idx="240">
                  <c:v>40515</c:v>
                </c:pt>
                <c:pt idx="241">
                  <c:v>40518</c:v>
                </c:pt>
                <c:pt idx="242">
                  <c:v>40519</c:v>
                </c:pt>
                <c:pt idx="243">
                  <c:v>40520</c:v>
                </c:pt>
                <c:pt idx="244">
                  <c:v>40521</c:v>
                </c:pt>
                <c:pt idx="245">
                  <c:v>40522</c:v>
                </c:pt>
                <c:pt idx="246">
                  <c:v>40525</c:v>
                </c:pt>
                <c:pt idx="247">
                  <c:v>40526</c:v>
                </c:pt>
                <c:pt idx="248">
                  <c:v>40527</c:v>
                </c:pt>
                <c:pt idx="249">
                  <c:v>40528</c:v>
                </c:pt>
                <c:pt idx="250">
                  <c:v>40529</c:v>
                </c:pt>
                <c:pt idx="251">
                  <c:v>40532</c:v>
                </c:pt>
                <c:pt idx="252">
                  <c:v>40533</c:v>
                </c:pt>
                <c:pt idx="253">
                  <c:v>40534</c:v>
                </c:pt>
                <c:pt idx="254">
                  <c:v>40535</c:v>
                </c:pt>
                <c:pt idx="255">
                  <c:v>40536</c:v>
                </c:pt>
                <c:pt idx="256">
                  <c:v>40539</c:v>
                </c:pt>
                <c:pt idx="257">
                  <c:v>40540</c:v>
                </c:pt>
                <c:pt idx="258">
                  <c:v>40541</c:v>
                </c:pt>
                <c:pt idx="259">
                  <c:v>40542</c:v>
                </c:pt>
                <c:pt idx="260">
                  <c:v>40543</c:v>
                </c:pt>
                <c:pt idx="261">
                  <c:v>40546</c:v>
                </c:pt>
                <c:pt idx="262">
                  <c:v>40547</c:v>
                </c:pt>
                <c:pt idx="263">
                  <c:v>40548</c:v>
                </c:pt>
                <c:pt idx="264">
                  <c:v>40549</c:v>
                </c:pt>
                <c:pt idx="265">
                  <c:v>40550</c:v>
                </c:pt>
                <c:pt idx="266">
                  <c:v>40553</c:v>
                </c:pt>
                <c:pt idx="267">
                  <c:v>40554</c:v>
                </c:pt>
                <c:pt idx="268">
                  <c:v>40555</c:v>
                </c:pt>
                <c:pt idx="269">
                  <c:v>40556</c:v>
                </c:pt>
                <c:pt idx="270">
                  <c:v>40557</c:v>
                </c:pt>
                <c:pt idx="271">
                  <c:v>40560</c:v>
                </c:pt>
                <c:pt idx="272">
                  <c:v>40561</c:v>
                </c:pt>
                <c:pt idx="273">
                  <c:v>40562</c:v>
                </c:pt>
                <c:pt idx="274">
                  <c:v>40563</c:v>
                </c:pt>
                <c:pt idx="275">
                  <c:v>40564</c:v>
                </c:pt>
                <c:pt idx="276">
                  <c:v>40567</c:v>
                </c:pt>
                <c:pt idx="277">
                  <c:v>40568</c:v>
                </c:pt>
                <c:pt idx="278">
                  <c:v>40569</c:v>
                </c:pt>
                <c:pt idx="279">
                  <c:v>40570</c:v>
                </c:pt>
                <c:pt idx="280">
                  <c:v>40571</c:v>
                </c:pt>
                <c:pt idx="281">
                  <c:v>40574</c:v>
                </c:pt>
                <c:pt idx="282">
                  <c:v>40575</c:v>
                </c:pt>
                <c:pt idx="283">
                  <c:v>40576</c:v>
                </c:pt>
                <c:pt idx="284">
                  <c:v>40577</c:v>
                </c:pt>
                <c:pt idx="285">
                  <c:v>40578</c:v>
                </c:pt>
                <c:pt idx="286">
                  <c:v>40581</c:v>
                </c:pt>
                <c:pt idx="287">
                  <c:v>40582</c:v>
                </c:pt>
                <c:pt idx="288">
                  <c:v>40583</c:v>
                </c:pt>
                <c:pt idx="289">
                  <c:v>40584</c:v>
                </c:pt>
                <c:pt idx="290">
                  <c:v>40585</c:v>
                </c:pt>
                <c:pt idx="291">
                  <c:v>40588</c:v>
                </c:pt>
                <c:pt idx="292">
                  <c:v>40589</c:v>
                </c:pt>
                <c:pt idx="293">
                  <c:v>40590</c:v>
                </c:pt>
                <c:pt idx="294">
                  <c:v>40591</c:v>
                </c:pt>
                <c:pt idx="295">
                  <c:v>40592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40602</c:v>
                </c:pt>
                <c:pt idx="302">
                  <c:v>40603</c:v>
                </c:pt>
                <c:pt idx="303">
                  <c:v>40604</c:v>
                </c:pt>
                <c:pt idx="304">
                  <c:v>40605</c:v>
                </c:pt>
                <c:pt idx="305">
                  <c:v>40606</c:v>
                </c:pt>
                <c:pt idx="306">
                  <c:v>40609</c:v>
                </c:pt>
                <c:pt idx="307">
                  <c:v>40610</c:v>
                </c:pt>
                <c:pt idx="308">
                  <c:v>40611</c:v>
                </c:pt>
                <c:pt idx="309">
                  <c:v>40612</c:v>
                </c:pt>
                <c:pt idx="310">
                  <c:v>40613</c:v>
                </c:pt>
                <c:pt idx="311">
                  <c:v>40616</c:v>
                </c:pt>
                <c:pt idx="312">
                  <c:v>40617</c:v>
                </c:pt>
                <c:pt idx="313">
                  <c:v>40618</c:v>
                </c:pt>
                <c:pt idx="314">
                  <c:v>40619</c:v>
                </c:pt>
                <c:pt idx="315">
                  <c:v>40620</c:v>
                </c:pt>
                <c:pt idx="316">
                  <c:v>40623</c:v>
                </c:pt>
                <c:pt idx="317">
                  <c:v>40624</c:v>
                </c:pt>
                <c:pt idx="318">
                  <c:v>40625</c:v>
                </c:pt>
                <c:pt idx="319">
                  <c:v>40626</c:v>
                </c:pt>
                <c:pt idx="320">
                  <c:v>40627</c:v>
                </c:pt>
                <c:pt idx="321">
                  <c:v>40630</c:v>
                </c:pt>
                <c:pt idx="322">
                  <c:v>40631</c:v>
                </c:pt>
                <c:pt idx="323">
                  <c:v>40632</c:v>
                </c:pt>
                <c:pt idx="324">
                  <c:v>40633</c:v>
                </c:pt>
                <c:pt idx="325">
                  <c:v>40634</c:v>
                </c:pt>
                <c:pt idx="326">
                  <c:v>40637</c:v>
                </c:pt>
                <c:pt idx="327">
                  <c:v>40638</c:v>
                </c:pt>
                <c:pt idx="328">
                  <c:v>40639</c:v>
                </c:pt>
                <c:pt idx="329">
                  <c:v>40640</c:v>
                </c:pt>
                <c:pt idx="330">
                  <c:v>40641</c:v>
                </c:pt>
                <c:pt idx="331">
                  <c:v>40644</c:v>
                </c:pt>
                <c:pt idx="332">
                  <c:v>40645</c:v>
                </c:pt>
                <c:pt idx="333">
                  <c:v>40646</c:v>
                </c:pt>
                <c:pt idx="334">
                  <c:v>40647</c:v>
                </c:pt>
                <c:pt idx="335">
                  <c:v>40648</c:v>
                </c:pt>
                <c:pt idx="336">
                  <c:v>40651</c:v>
                </c:pt>
                <c:pt idx="337">
                  <c:v>40652</c:v>
                </c:pt>
                <c:pt idx="338">
                  <c:v>40653</c:v>
                </c:pt>
                <c:pt idx="339">
                  <c:v>40654</c:v>
                </c:pt>
                <c:pt idx="340">
                  <c:v>40655</c:v>
                </c:pt>
                <c:pt idx="341">
                  <c:v>40658</c:v>
                </c:pt>
                <c:pt idx="342">
                  <c:v>40659</c:v>
                </c:pt>
                <c:pt idx="343">
                  <c:v>40660</c:v>
                </c:pt>
                <c:pt idx="344">
                  <c:v>40661</c:v>
                </c:pt>
                <c:pt idx="345">
                  <c:v>40662</c:v>
                </c:pt>
                <c:pt idx="346">
                  <c:v>40665</c:v>
                </c:pt>
                <c:pt idx="347">
                  <c:v>40666</c:v>
                </c:pt>
                <c:pt idx="348">
                  <c:v>40667</c:v>
                </c:pt>
                <c:pt idx="349">
                  <c:v>40668</c:v>
                </c:pt>
                <c:pt idx="350">
                  <c:v>40669</c:v>
                </c:pt>
                <c:pt idx="351">
                  <c:v>40672</c:v>
                </c:pt>
                <c:pt idx="352">
                  <c:v>40673</c:v>
                </c:pt>
                <c:pt idx="353">
                  <c:v>40674</c:v>
                </c:pt>
              </c:numCache>
            </c:numRef>
          </c:cat>
          <c:val>
            <c:numRef>
              <c:f>JPY!$J$2:$J$355</c:f>
              <c:numCache>
                <c:formatCode>General</c:formatCode>
                <c:ptCount val="354"/>
                <c:pt idx="0">
                  <c:v>105.26169077094376</c:v>
                </c:pt>
                <c:pt idx="1">
                  <c:v>106.16678704909926</c:v>
                </c:pt>
                <c:pt idx="2">
                  <c:v>106.84624046672451</c:v>
                </c:pt>
                <c:pt idx="3">
                  <c:v>107.38148957425135</c:v>
                </c:pt>
                <c:pt idx="4">
                  <c:v>107.90410808732727</c:v>
                </c:pt>
                <c:pt idx="5">
                  <c:v>108.35834048171668</c:v>
                </c:pt>
                <c:pt idx="6">
                  <c:v>108.35844313105876</c:v>
                </c:pt>
                <c:pt idx="7">
                  <c:v>108.67125603226982</c:v>
                </c:pt>
                <c:pt idx="8">
                  <c:v>108.85687504219865</c:v>
                </c:pt>
                <c:pt idx="9">
                  <c:v>109.53170262227458</c:v>
                </c:pt>
                <c:pt idx="10">
                  <c:v>109.22010633957507</c:v>
                </c:pt>
                <c:pt idx="11">
                  <c:v>109.11509758029435</c:v>
                </c:pt>
                <c:pt idx="12">
                  <c:v>109.47626614558195</c:v>
                </c:pt>
                <c:pt idx="13">
                  <c:v>109.76414596011418</c:v>
                </c:pt>
                <c:pt idx="14">
                  <c:v>110.03042254828971</c:v>
                </c:pt>
                <c:pt idx="15">
                  <c:v>109.36151388725006</c:v>
                </c:pt>
                <c:pt idx="16">
                  <c:v>108.95715056789572</c:v>
                </c:pt>
                <c:pt idx="17">
                  <c:v>107.29775468273813</c:v>
                </c:pt>
                <c:pt idx="18">
                  <c:v>107.29364414750822</c:v>
                </c:pt>
                <c:pt idx="19">
                  <c:v>106.78513996447249</c:v>
                </c:pt>
                <c:pt idx="20">
                  <c:v>106.38276381505233</c:v>
                </c:pt>
                <c:pt idx="21">
                  <c:v>105.81153935853645</c:v>
                </c:pt>
                <c:pt idx="22">
                  <c:v>105.85982100660598</c:v>
                </c:pt>
                <c:pt idx="23">
                  <c:v>106.96273626910498</c:v>
                </c:pt>
                <c:pt idx="24">
                  <c:v>108.47423455834922</c:v>
                </c:pt>
                <c:pt idx="25">
                  <c:v>107.14801618422753</c:v>
                </c:pt>
                <c:pt idx="26">
                  <c:v>107.46767090446609</c:v>
                </c:pt>
                <c:pt idx="27">
                  <c:v>106.17421775029084</c:v>
                </c:pt>
                <c:pt idx="28">
                  <c:v>106.67727843752435</c:v>
                </c:pt>
                <c:pt idx="29">
                  <c:v>106.67765217208435</c:v>
                </c:pt>
                <c:pt idx="30">
                  <c:v>107.41922853202561</c:v>
                </c:pt>
                <c:pt idx="31">
                  <c:v>107.31866424826266</c:v>
                </c:pt>
                <c:pt idx="32">
                  <c:v>107.93347447266035</c:v>
                </c:pt>
                <c:pt idx="33">
                  <c:v>108.90278542735638</c:v>
                </c:pt>
                <c:pt idx="34">
                  <c:v>107.84576714847417</c:v>
                </c:pt>
                <c:pt idx="35">
                  <c:v>106.68610257897247</c:v>
                </c:pt>
                <c:pt idx="36">
                  <c:v>109.24690257772001</c:v>
                </c:pt>
                <c:pt idx="37">
                  <c:v>109.63334049667664</c:v>
                </c:pt>
                <c:pt idx="38">
                  <c:v>108.91908315199606</c:v>
                </c:pt>
                <c:pt idx="39">
                  <c:v>109.66901743354585</c:v>
                </c:pt>
                <c:pt idx="40">
                  <c:v>109.32553641112344</c:v>
                </c:pt>
                <c:pt idx="41">
                  <c:v>110.0850285914167</c:v>
                </c:pt>
                <c:pt idx="42">
                  <c:v>110.89905487165861</c:v>
                </c:pt>
                <c:pt idx="43">
                  <c:v>111.3195352415801</c:v>
                </c:pt>
                <c:pt idx="44">
                  <c:v>111.00509455614434</c:v>
                </c:pt>
                <c:pt idx="45">
                  <c:v>110.78305508359911</c:v>
                </c:pt>
                <c:pt idx="46">
                  <c:v>110.47712094591265</c:v>
                </c:pt>
                <c:pt idx="47">
                  <c:v>109.73852854705805</c:v>
                </c:pt>
                <c:pt idx="48">
                  <c:v>109.60203262978968</c:v>
                </c:pt>
                <c:pt idx="49">
                  <c:v>109.83079952420691</c:v>
                </c:pt>
                <c:pt idx="50">
                  <c:v>109.70943264686845</c:v>
                </c:pt>
                <c:pt idx="51">
                  <c:v>110.17475581212348</c:v>
                </c:pt>
                <c:pt idx="52">
                  <c:v>110.38601739574565</c:v>
                </c:pt>
                <c:pt idx="53">
                  <c:v>110.51584308811348</c:v>
                </c:pt>
                <c:pt idx="54">
                  <c:v>110.72856395805353</c:v>
                </c:pt>
                <c:pt idx="55">
                  <c:v>111.27209872878348</c:v>
                </c:pt>
                <c:pt idx="56">
                  <c:v>111.27210661498724</c:v>
                </c:pt>
                <c:pt idx="57">
                  <c:v>110.67154076517937</c:v>
                </c:pt>
                <c:pt idx="58">
                  <c:v>110.1936544095756</c:v>
                </c:pt>
                <c:pt idx="59">
                  <c:v>109.98043335526229</c:v>
                </c:pt>
                <c:pt idx="60">
                  <c:v>111.22858875663472</c:v>
                </c:pt>
                <c:pt idx="61">
                  <c:v>110.5423344417689</c:v>
                </c:pt>
                <c:pt idx="62">
                  <c:v>112.50057193256708</c:v>
                </c:pt>
                <c:pt idx="63">
                  <c:v>113.24493134598789</c:v>
                </c:pt>
                <c:pt idx="64">
                  <c:v>112.36801488027186</c:v>
                </c:pt>
                <c:pt idx="65">
                  <c:v>111.78371676848427</c:v>
                </c:pt>
                <c:pt idx="66">
                  <c:v>110.55934273180964</c:v>
                </c:pt>
                <c:pt idx="67">
                  <c:v>111.02809962792421</c:v>
                </c:pt>
                <c:pt idx="68">
                  <c:v>111.17969370431217</c:v>
                </c:pt>
                <c:pt idx="69">
                  <c:v>110.62260941757059</c:v>
                </c:pt>
                <c:pt idx="70">
                  <c:v>110.3478327658194</c:v>
                </c:pt>
                <c:pt idx="71">
                  <c:v>110.34647430864651</c:v>
                </c:pt>
                <c:pt idx="72">
                  <c:v>110.02551352101062</c:v>
                </c:pt>
                <c:pt idx="73">
                  <c:v>109.23103790511372</c:v>
                </c:pt>
                <c:pt idx="74">
                  <c:v>109.57928841599927</c:v>
                </c:pt>
                <c:pt idx="75">
                  <c:v>109.58595784834036</c:v>
                </c:pt>
                <c:pt idx="76">
                  <c:v>108.62710237260393</c:v>
                </c:pt>
                <c:pt idx="77">
                  <c:v>109.67201617992856</c:v>
                </c:pt>
                <c:pt idx="78">
                  <c:v>110.42072240313377</c:v>
                </c:pt>
                <c:pt idx="79">
                  <c:v>108.85297787867543</c:v>
                </c:pt>
                <c:pt idx="80">
                  <c:v>109.01204610521464</c:v>
                </c:pt>
                <c:pt idx="81">
                  <c:v>109.72774723907361</c:v>
                </c:pt>
                <c:pt idx="82">
                  <c:v>109.07796403821042</c:v>
                </c:pt>
                <c:pt idx="83">
                  <c:v>107.25149247800286</c:v>
                </c:pt>
                <c:pt idx="84">
                  <c:v>107.25160313241483</c:v>
                </c:pt>
                <c:pt idx="85">
                  <c:v>108.34385998538784</c:v>
                </c:pt>
                <c:pt idx="86">
                  <c:v>108.34345528229812</c:v>
                </c:pt>
                <c:pt idx="87">
                  <c:v>108.34381120758037</c:v>
                </c:pt>
                <c:pt idx="88">
                  <c:v>108.34382246417103</c:v>
                </c:pt>
                <c:pt idx="89">
                  <c:v>107.66216295275549</c:v>
                </c:pt>
                <c:pt idx="90">
                  <c:v>106.55225864745067</c:v>
                </c:pt>
                <c:pt idx="91">
                  <c:v>107.48618624967902</c:v>
                </c:pt>
                <c:pt idx="92">
                  <c:v>107.29453613920269</c:v>
                </c:pt>
                <c:pt idx="93">
                  <c:v>107.80937744237951</c:v>
                </c:pt>
                <c:pt idx="94">
                  <c:v>107.38298697779206</c:v>
                </c:pt>
                <c:pt idx="95">
                  <c:v>106.46601501492776</c:v>
                </c:pt>
                <c:pt idx="96">
                  <c:v>107.6099199425377</c:v>
                </c:pt>
                <c:pt idx="97">
                  <c:v>107.27512063216905</c:v>
                </c:pt>
                <c:pt idx="98">
                  <c:v>107.06202163625375</c:v>
                </c:pt>
                <c:pt idx="99">
                  <c:v>107.33267522622474</c:v>
                </c:pt>
                <c:pt idx="100">
                  <c:v>105.33328070246293</c:v>
                </c:pt>
                <c:pt idx="101">
                  <c:v>104.58890248755404</c:v>
                </c:pt>
                <c:pt idx="102">
                  <c:v>106.0863892290033</c:v>
                </c:pt>
                <c:pt idx="103">
                  <c:v>105.65297818645521</c:v>
                </c:pt>
                <c:pt idx="104">
                  <c:v>104.68791889804118</c:v>
                </c:pt>
                <c:pt idx="105">
                  <c:v>104.4472329684358</c:v>
                </c:pt>
                <c:pt idx="106">
                  <c:v>104.73966995081214</c:v>
                </c:pt>
                <c:pt idx="107">
                  <c:v>107.03522916223524</c:v>
                </c:pt>
                <c:pt idx="108">
                  <c:v>108.02652954237352</c:v>
                </c:pt>
                <c:pt idx="109">
                  <c:v>108.25645855665935</c:v>
                </c:pt>
                <c:pt idx="110">
                  <c:v>108.03827844893014</c:v>
                </c:pt>
                <c:pt idx="111">
                  <c:v>107.43539158314623</c:v>
                </c:pt>
                <c:pt idx="112">
                  <c:v>108.26393476460768</c:v>
                </c:pt>
                <c:pt idx="113">
                  <c:v>108.47746618158858</c:v>
                </c:pt>
                <c:pt idx="114">
                  <c:v>108.43938550920109</c:v>
                </c:pt>
                <c:pt idx="115">
                  <c:v>108.50569228130053</c:v>
                </c:pt>
                <c:pt idx="116">
                  <c:v>109.06537423547853</c:v>
                </c:pt>
                <c:pt idx="117">
                  <c:v>109.5199442009241</c:v>
                </c:pt>
                <c:pt idx="118">
                  <c:v>110.30282948336409</c:v>
                </c:pt>
                <c:pt idx="119">
                  <c:v>110.16719730007713</c:v>
                </c:pt>
                <c:pt idx="120">
                  <c:v>110.09556223059805</c:v>
                </c:pt>
                <c:pt idx="121">
                  <c:v>110.11203278089117</c:v>
                </c:pt>
                <c:pt idx="122">
                  <c:v>110.06051631296081</c:v>
                </c:pt>
                <c:pt idx="123">
                  <c:v>109.63101680078248</c:v>
                </c:pt>
                <c:pt idx="124">
                  <c:v>109.76333222470471</c:v>
                </c:pt>
                <c:pt idx="125">
                  <c:v>110.46341837286143</c:v>
                </c:pt>
                <c:pt idx="126">
                  <c:v>110.82012403322101</c:v>
                </c:pt>
                <c:pt idx="127">
                  <c:v>110.83409991028958</c:v>
                </c:pt>
                <c:pt idx="128">
                  <c:v>109.78536070070315</c:v>
                </c:pt>
                <c:pt idx="129">
                  <c:v>109.31338504681999</c:v>
                </c:pt>
                <c:pt idx="130">
                  <c:v>109.32023891749763</c:v>
                </c:pt>
                <c:pt idx="131">
                  <c:v>109.32462877239141</c:v>
                </c:pt>
                <c:pt idx="132">
                  <c:v>109.86931077437212</c:v>
                </c:pt>
                <c:pt idx="133">
                  <c:v>110.21555301886546</c:v>
                </c:pt>
                <c:pt idx="134">
                  <c:v>111.26186490152986</c:v>
                </c:pt>
                <c:pt idx="135">
                  <c:v>110.59802605258626</c:v>
                </c:pt>
                <c:pt idx="136">
                  <c:v>109.15333056761257</c:v>
                </c:pt>
                <c:pt idx="137">
                  <c:v>108.65364248933892</c:v>
                </c:pt>
                <c:pt idx="138">
                  <c:v>108.91572461374599</c:v>
                </c:pt>
                <c:pt idx="139">
                  <c:v>107.40834518434772</c:v>
                </c:pt>
                <c:pt idx="140">
                  <c:v>107.58397541625735</c:v>
                </c:pt>
                <c:pt idx="141">
                  <c:v>107.58408684349352</c:v>
                </c:pt>
                <c:pt idx="142">
                  <c:v>108.19406596656658</c:v>
                </c:pt>
                <c:pt idx="143">
                  <c:v>108.80318757707082</c:v>
                </c:pt>
                <c:pt idx="144">
                  <c:v>109.27336292990799</c:v>
                </c:pt>
                <c:pt idx="145">
                  <c:v>109.00844299478558</c:v>
                </c:pt>
                <c:pt idx="146">
                  <c:v>108.40722023849629</c:v>
                </c:pt>
                <c:pt idx="147">
                  <c:v>108.86505641742338</c:v>
                </c:pt>
                <c:pt idx="148">
                  <c:v>109.04196498236193</c:v>
                </c:pt>
                <c:pt idx="149">
                  <c:v>108.98575171270265</c:v>
                </c:pt>
                <c:pt idx="150">
                  <c:v>107.26510171744005</c:v>
                </c:pt>
                <c:pt idx="151">
                  <c:v>106.7228085193631</c:v>
                </c:pt>
                <c:pt idx="152">
                  <c:v>106.61460658977097</c:v>
                </c:pt>
                <c:pt idx="153">
                  <c:v>106.65068160236841</c:v>
                </c:pt>
                <c:pt idx="154">
                  <c:v>107.92077344679254</c:v>
                </c:pt>
                <c:pt idx="155">
                  <c:v>108.15803999387828</c:v>
                </c:pt>
                <c:pt idx="156">
                  <c:v>108.58600122305201</c:v>
                </c:pt>
                <c:pt idx="157">
                  <c:v>107.92665619699088</c:v>
                </c:pt>
                <c:pt idx="158">
                  <c:v>107.16788999547448</c:v>
                </c:pt>
                <c:pt idx="159">
                  <c:v>107.99979272016049</c:v>
                </c:pt>
                <c:pt idx="160">
                  <c:v>107.84614380944471</c:v>
                </c:pt>
                <c:pt idx="161">
                  <c:v>108.63340167979104</c:v>
                </c:pt>
                <c:pt idx="162">
                  <c:v>109.47076393354538</c:v>
                </c:pt>
                <c:pt idx="163">
                  <c:v>109.51172598275353</c:v>
                </c:pt>
                <c:pt idx="164">
                  <c:v>108.84291936067387</c:v>
                </c:pt>
                <c:pt idx="165">
                  <c:v>108.29320189403606</c:v>
                </c:pt>
                <c:pt idx="166">
                  <c:v>108.74036409172329</c:v>
                </c:pt>
                <c:pt idx="167">
                  <c:v>108.98657330493236</c:v>
                </c:pt>
                <c:pt idx="168">
                  <c:v>108.77749138745126</c:v>
                </c:pt>
                <c:pt idx="169">
                  <c:v>109.08021490206212</c:v>
                </c:pt>
                <c:pt idx="170">
                  <c:v>110.05631113707656</c:v>
                </c:pt>
                <c:pt idx="171">
                  <c:v>110.35772761202493</c:v>
                </c:pt>
                <c:pt idx="172">
                  <c:v>109.80642369857129</c:v>
                </c:pt>
                <c:pt idx="173">
                  <c:v>110.82755526084453</c:v>
                </c:pt>
                <c:pt idx="174">
                  <c:v>111.08220506390316</c:v>
                </c:pt>
                <c:pt idx="175">
                  <c:v>111.01639419195165</c:v>
                </c:pt>
                <c:pt idx="176">
                  <c:v>112.28274439466979</c:v>
                </c:pt>
                <c:pt idx="177">
                  <c:v>112.19372314399395</c:v>
                </c:pt>
                <c:pt idx="178">
                  <c:v>111.54532381343711</c:v>
                </c:pt>
                <c:pt idx="179">
                  <c:v>111.368457302678</c:v>
                </c:pt>
                <c:pt idx="180">
                  <c:v>110.99150847184428</c:v>
                </c:pt>
                <c:pt idx="181">
                  <c:v>110.06479489502014</c:v>
                </c:pt>
                <c:pt idx="182">
                  <c:v>109.30092543313184</c:v>
                </c:pt>
                <c:pt idx="183">
                  <c:v>109.96379864347871</c:v>
                </c:pt>
                <c:pt idx="184">
                  <c:v>107.77795260862733</c:v>
                </c:pt>
                <c:pt idx="185">
                  <c:v>107.6259359068488</c:v>
                </c:pt>
                <c:pt idx="186">
                  <c:v>107.62593592878679</c:v>
                </c:pt>
                <c:pt idx="187">
                  <c:v>108.34229625768064</c:v>
                </c:pt>
                <c:pt idx="188">
                  <c:v>107.713730800606</c:v>
                </c:pt>
                <c:pt idx="189">
                  <c:v>107.7137304278542</c:v>
                </c:pt>
                <c:pt idx="190">
                  <c:v>106.47867740788568</c:v>
                </c:pt>
                <c:pt idx="191">
                  <c:v>107.76780731302406</c:v>
                </c:pt>
                <c:pt idx="192">
                  <c:v>107.46066113914753</c:v>
                </c:pt>
                <c:pt idx="193">
                  <c:v>104.34020319658406</c:v>
                </c:pt>
                <c:pt idx="194">
                  <c:v>101.65537569621284</c:v>
                </c:pt>
                <c:pt idx="195">
                  <c:v>102.27305310185125</c:v>
                </c:pt>
                <c:pt idx="196">
                  <c:v>100.15535598532188</c:v>
                </c:pt>
                <c:pt idx="197">
                  <c:v>100.89215693076821</c:v>
                </c:pt>
                <c:pt idx="198">
                  <c:v>100.63892777015747</c:v>
                </c:pt>
                <c:pt idx="199">
                  <c:v>100.09970619546894</c:v>
                </c:pt>
                <c:pt idx="200">
                  <c:v>99.072250826377569</c:v>
                </c:pt>
                <c:pt idx="201">
                  <c:v>99.072250336160167</c:v>
                </c:pt>
                <c:pt idx="202">
                  <c:v>96.255629905858626</c:v>
                </c:pt>
                <c:pt idx="203">
                  <c:v>95.787040038059189</c:v>
                </c:pt>
                <c:pt idx="204">
                  <c:v>96.423534893728288</c:v>
                </c:pt>
                <c:pt idx="205">
                  <c:v>95.954485745065995</c:v>
                </c:pt>
                <c:pt idx="206">
                  <c:v>98.292226717606212</c:v>
                </c:pt>
                <c:pt idx="207">
                  <c:v>99.048943578835477</c:v>
                </c:pt>
                <c:pt idx="208">
                  <c:v>98.239040487205997</c:v>
                </c:pt>
                <c:pt idx="209">
                  <c:v>98.052192732281625</c:v>
                </c:pt>
                <c:pt idx="210">
                  <c:v>97.667888814642879</c:v>
                </c:pt>
                <c:pt idx="211">
                  <c:v>96.466174930124012</c:v>
                </c:pt>
                <c:pt idx="212">
                  <c:v>97.34760977733022</c:v>
                </c:pt>
                <c:pt idx="213">
                  <c:v>96.712653278821733</c:v>
                </c:pt>
                <c:pt idx="214">
                  <c:v>97.028265910919771</c:v>
                </c:pt>
                <c:pt idx="215">
                  <c:v>99.92187754712117</c:v>
                </c:pt>
                <c:pt idx="216">
                  <c:v>98.946852210187615</c:v>
                </c:pt>
                <c:pt idx="217">
                  <c:v>98.693173576715779</c:v>
                </c:pt>
                <c:pt idx="218">
                  <c:v>98.693173523952382</c:v>
                </c:pt>
                <c:pt idx="219">
                  <c:v>99.046747842003697</c:v>
                </c:pt>
                <c:pt idx="220">
                  <c:v>99.429283411368218</c:v>
                </c:pt>
                <c:pt idx="221">
                  <c:v>99.611041013364058</c:v>
                </c:pt>
                <c:pt idx="222">
                  <c:v>100.24269668924292</c:v>
                </c:pt>
                <c:pt idx="223">
                  <c:v>100.87229326558455</c:v>
                </c:pt>
                <c:pt idx="224">
                  <c:v>100.3926855791881</c:v>
                </c:pt>
                <c:pt idx="225">
                  <c:v>100.18612640966629</c:v>
                </c:pt>
                <c:pt idx="226">
                  <c:v>100.47882248107184</c:v>
                </c:pt>
                <c:pt idx="227">
                  <c:v>99.448213446579985</c:v>
                </c:pt>
                <c:pt idx="228">
                  <c:v>99.842547782346074</c:v>
                </c:pt>
                <c:pt idx="229">
                  <c:v>100.48695521362144</c:v>
                </c:pt>
                <c:pt idx="230">
                  <c:v>100.14566026718209</c:v>
                </c:pt>
                <c:pt idx="231">
                  <c:v>100.22676651318559</c:v>
                </c:pt>
                <c:pt idx="232">
                  <c:v>100.22676641424981</c:v>
                </c:pt>
                <c:pt idx="233">
                  <c:v>99.92764640847183</c:v>
                </c:pt>
                <c:pt idx="234">
                  <c:v>99.314489408111825</c:v>
                </c:pt>
                <c:pt idx="235">
                  <c:v>99.771307955923348</c:v>
                </c:pt>
                <c:pt idx="236">
                  <c:v>100.31489339434692</c:v>
                </c:pt>
                <c:pt idx="237">
                  <c:v>99.858706573169158</c:v>
                </c:pt>
                <c:pt idx="238">
                  <c:v>100.45225415484839</c:v>
                </c:pt>
                <c:pt idx="239">
                  <c:v>99.842859022962955</c:v>
                </c:pt>
                <c:pt idx="240">
                  <c:v>100.16308416222755</c:v>
                </c:pt>
                <c:pt idx="241">
                  <c:v>100.45268261432805</c:v>
                </c:pt>
                <c:pt idx="242">
                  <c:v>101.16263013345072</c:v>
                </c:pt>
                <c:pt idx="243">
                  <c:v>101.56280978193092</c:v>
                </c:pt>
                <c:pt idx="244">
                  <c:v>100.93429324167255</c:v>
                </c:pt>
                <c:pt idx="245">
                  <c:v>100.79317582208959</c:v>
                </c:pt>
                <c:pt idx="246">
                  <c:v>101.05407428111899</c:v>
                </c:pt>
                <c:pt idx="247">
                  <c:v>101.60919281977674</c:v>
                </c:pt>
                <c:pt idx="248">
                  <c:v>101.26140632267378</c:v>
                </c:pt>
                <c:pt idx="249">
                  <c:v>100.97774188348488</c:v>
                </c:pt>
                <c:pt idx="250">
                  <c:v>100.68229352640805</c:v>
                </c:pt>
                <c:pt idx="251">
                  <c:v>100.57653605113335</c:v>
                </c:pt>
                <c:pt idx="252">
                  <c:v>100.85707002478824</c:v>
                </c:pt>
                <c:pt idx="253">
                  <c:v>100.53662669445529</c:v>
                </c:pt>
                <c:pt idx="254">
                  <c:v>100.53662690759796</c:v>
                </c:pt>
                <c:pt idx="255">
                  <c:v>100.49773481246422</c:v>
                </c:pt>
                <c:pt idx="256">
                  <c:v>100.05125121854125</c:v>
                </c:pt>
                <c:pt idx="257">
                  <c:v>99.959511094854548</c:v>
                </c:pt>
                <c:pt idx="258">
                  <c:v>100.91425952265034</c:v>
                </c:pt>
                <c:pt idx="259">
                  <c:v>99.999999552204784</c:v>
                </c:pt>
                <c:pt idx="260">
                  <c:v>100</c:v>
                </c:pt>
                <c:pt idx="261">
                  <c:v>100.00000042401797</c:v>
                </c:pt>
                <c:pt idx="262">
                  <c:v>100.33117863014256</c:v>
                </c:pt>
                <c:pt idx="263">
                  <c:v>100.44038126212158</c:v>
                </c:pt>
                <c:pt idx="264">
                  <c:v>100.58753501687518</c:v>
                </c:pt>
                <c:pt idx="265">
                  <c:v>100.32604232872605</c:v>
                </c:pt>
                <c:pt idx="266">
                  <c:v>100.32604246995078</c:v>
                </c:pt>
                <c:pt idx="267">
                  <c:v>100.21108900317932</c:v>
                </c:pt>
                <c:pt idx="268">
                  <c:v>100.20154392210476</c:v>
                </c:pt>
                <c:pt idx="269">
                  <c:v>100.30752720971279</c:v>
                </c:pt>
                <c:pt idx="270">
                  <c:v>99.992384884561119</c:v>
                </c:pt>
                <c:pt idx="271">
                  <c:v>99.960958825691549</c:v>
                </c:pt>
                <c:pt idx="272">
                  <c:v>100.36645857204205</c:v>
                </c:pt>
                <c:pt idx="273">
                  <c:v>100.19126249654668</c:v>
                </c:pt>
                <c:pt idx="274">
                  <c:v>100.40290020479638</c:v>
                </c:pt>
                <c:pt idx="275">
                  <c:v>101.09419456037193</c:v>
                </c:pt>
                <c:pt idx="276">
                  <c:v>101.5115773846138</c:v>
                </c:pt>
                <c:pt idx="277">
                  <c:v>102.23162819385414</c:v>
                </c:pt>
                <c:pt idx="278">
                  <c:v>101.48250630414415</c:v>
                </c:pt>
                <c:pt idx="279">
                  <c:v>101.66055084673469</c:v>
                </c:pt>
                <c:pt idx="280">
                  <c:v>100.65241596159795</c:v>
                </c:pt>
                <c:pt idx="281">
                  <c:v>101.01858518530346</c:v>
                </c:pt>
                <c:pt idx="282">
                  <c:v>101.08363148284118</c:v>
                </c:pt>
                <c:pt idx="283">
                  <c:v>101.63392968871621</c:v>
                </c:pt>
                <c:pt idx="284">
                  <c:v>102.17523723377381</c:v>
                </c:pt>
                <c:pt idx="285">
                  <c:v>102.56556824646275</c:v>
                </c:pt>
                <c:pt idx="286">
                  <c:v>103.14812597265541</c:v>
                </c:pt>
                <c:pt idx="287">
                  <c:v>102.7688318628142</c:v>
                </c:pt>
                <c:pt idx="288">
                  <c:v>103.58836352182001</c:v>
                </c:pt>
                <c:pt idx="289">
                  <c:v>103.91620070185122</c:v>
                </c:pt>
                <c:pt idx="290">
                  <c:v>103.91620060904015</c:v>
                </c:pt>
                <c:pt idx="291">
                  <c:v>104.28666138318478</c:v>
                </c:pt>
                <c:pt idx="292">
                  <c:v>104.55626132421902</c:v>
                </c:pt>
                <c:pt idx="293">
                  <c:v>104.56039833781456</c:v>
                </c:pt>
                <c:pt idx="294">
                  <c:v>106.53347715972447</c:v>
                </c:pt>
                <c:pt idx="295">
                  <c:v>106.69156844284153</c:v>
                </c:pt>
                <c:pt idx="296">
                  <c:v>106.65285717811052</c:v>
                </c:pt>
                <c:pt idx="297">
                  <c:v>106.92556889232124</c:v>
                </c:pt>
                <c:pt idx="298">
                  <c:v>106.6763914249987</c:v>
                </c:pt>
                <c:pt idx="299">
                  <c:v>105.42726445541163</c:v>
                </c:pt>
                <c:pt idx="300">
                  <c:v>105.19845921942829</c:v>
                </c:pt>
                <c:pt idx="301">
                  <c:v>105.19770690416181</c:v>
                </c:pt>
                <c:pt idx="302">
                  <c:v>105.71268101578167</c:v>
                </c:pt>
                <c:pt idx="303">
                  <c:v>104.64934930460655</c:v>
                </c:pt>
                <c:pt idx="304">
                  <c:v>104.87490448695856</c:v>
                </c:pt>
                <c:pt idx="305">
                  <c:v>104.90318786028756</c:v>
                </c:pt>
                <c:pt idx="306">
                  <c:v>105.03609651993509</c:v>
                </c:pt>
                <c:pt idx="307">
                  <c:v>104.83187156642079</c:v>
                </c:pt>
                <c:pt idx="308">
                  <c:v>105.52826384503319</c:v>
                </c:pt>
                <c:pt idx="309">
                  <c:v>105.48575065330095</c:v>
                </c:pt>
                <c:pt idx="310">
                  <c:v>104.26355693368144</c:v>
                </c:pt>
                <c:pt idx="311">
                  <c:v>94.430281547148695</c:v>
                </c:pt>
                <c:pt idx="312">
                  <c:v>80.575171885164437</c:v>
                </c:pt>
                <c:pt idx="313">
                  <c:v>81.423419877465548</c:v>
                </c:pt>
                <c:pt idx="314">
                  <c:v>83.190316107149727</c:v>
                </c:pt>
                <c:pt idx="315">
                  <c:v>85.623066043945968</c:v>
                </c:pt>
                <c:pt idx="316">
                  <c:v>85.623066338115279</c:v>
                </c:pt>
                <c:pt idx="317">
                  <c:v>89.203122899508685</c:v>
                </c:pt>
                <c:pt idx="318">
                  <c:v>88.328278963332352</c:v>
                </c:pt>
                <c:pt idx="319">
                  <c:v>85.229292084728272</c:v>
                </c:pt>
                <c:pt idx="320">
                  <c:v>84.49933687068544</c:v>
                </c:pt>
                <c:pt idx="321">
                  <c:v>82.925419698264363</c:v>
                </c:pt>
                <c:pt idx="322">
                  <c:v>81.173877103204347</c:v>
                </c:pt>
                <c:pt idx="323">
                  <c:v>79.234110983371536</c:v>
                </c:pt>
                <c:pt idx="324">
                  <c:v>78.030624051569063</c:v>
                </c:pt>
                <c:pt idx="325">
                  <c:v>75.937984352853348</c:v>
                </c:pt>
                <c:pt idx="326">
                  <c:v>75.372371366108027</c:v>
                </c:pt>
                <c:pt idx="327">
                  <c:v>73.402826460009862</c:v>
                </c:pt>
                <c:pt idx="328">
                  <c:v>71.95711457444736</c:v>
                </c:pt>
                <c:pt idx="329">
                  <c:v>74.250274099232897</c:v>
                </c:pt>
                <c:pt idx="330">
                  <c:v>76.171223948056124</c:v>
                </c:pt>
                <c:pt idx="331">
                  <c:v>78.62648612258441</c:v>
                </c:pt>
                <c:pt idx="332">
                  <c:v>76.997044064675677</c:v>
                </c:pt>
                <c:pt idx="333">
                  <c:v>75.719724713570201</c:v>
                </c:pt>
                <c:pt idx="334">
                  <c:v>75.451883697376715</c:v>
                </c:pt>
                <c:pt idx="335">
                  <c:v>75.154593067357965</c:v>
                </c:pt>
                <c:pt idx="336">
                  <c:v>74.063909289404677</c:v>
                </c:pt>
                <c:pt idx="337">
                  <c:v>73.222517564715801</c:v>
                </c:pt>
                <c:pt idx="338">
                  <c:v>73.555680520815443</c:v>
                </c:pt>
                <c:pt idx="339">
                  <c:v>72.604464195020284</c:v>
                </c:pt>
                <c:pt idx="340">
                  <c:v>71.328719177826372</c:v>
                </c:pt>
                <c:pt idx="341">
                  <c:v>71.036253900244176</c:v>
                </c:pt>
                <c:pt idx="342">
                  <c:v>70.279510248746973</c:v>
                </c:pt>
                <c:pt idx="343">
                  <c:v>69.925117437647671</c:v>
                </c:pt>
                <c:pt idx="344">
                  <c:v>71.61440397846269</c:v>
                </c:pt>
                <c:pt idx="345">
                  <c:v>71.614403918681518</c:v>
                </c:pt>
                <c:pt idx="346">
                  <c:v>72.023760023998719</c:v>
                </c:pt>
                <c:pt idx="347">
                  <c:v>72.023760298696459</c:v>
                </c:pt>
                <c:pt idx="348">
                  <c:v>72.023760286757778</c:v>
                </c:pt>
                <c:pt idx="349">
                  <c:v>72.023760293723115</c:v>
                </c:pt>
                <c:pt idx="350">
                  <c:v>72.861575149921578</c:v>
                </c:pt>
                <c:pt idx="351">
                  <c:v>71.105495951972017</c:v>
                </c:pt>
                <c:pt idx="352">
                  <c:v>71.158871652916446</c:v>
                </c:pt>
                <c:pt idx="353">
                  <c:v>70.819434609528273</c:v>
                </c:pt>
              </c:numCache>
            </c:numRef>
          </c:val>
        </c:ser>
        <c:ser>
          <c:idx val="9"/>
          <c:order val="4"/>
          <c:tx>
            <c:strRef>
              <c:f>Charts!$AC$18</c:f>
              <c:strCache>
                <c:ptCount val="1"/>
                <c:pt idx="0">
                  <c:v>Finans</c:v>
                </c:pt>
              </c:strCache>
            </c:strRef>
          </c:tx>
          <c:spPr>
            <a:ln>
              <a:solidFill>
                <a:srgbClr val="AA9D71"/>
              </a:solidFill>
            </a:ln>
          </c:spPr>
          <c:marker>
            <c:symbol val="none"/>
          </c:marker>
          <c:cat>
            <c:numRef>
              <c:f>JPY!$A$2:$A$355</c:f>
              <c:numCache>
                <c:formatCode>dd/mm/yyyy</c:formatCode>
                <c:ptCount val="354"/>
                <c:pt idx="0">
                  <c:v>40178</c:v>
                </c:pt>
                <c:pt idx="1">
                  <c:v>40182</c:v>
                </c:pt>
                <c:pt idx="2">
                  <c:v>40183</c:v>
                </c:pt>
                <c:pt idx="3">
                  <c:v>40184</c:v>
                </c:pt>
                <c:pt idx="4">
                  <c:v>40185</c:v>
                </c:pt>
                <c:pt idx="5">
                  <c:v>40186</c:v>
                </c:pt>
                <c:pt idx="6">
                  <c:v>40189</c:v>
                </c:pt>
                <c:pt idx="7">
                  <c:v>40190</c:v>
                </c:pt>
                <c:pt idx="8">
                  <c:v>40191</c:v>
                </c:pt>
                <c:pt idx="9">
                  <c:v>40192</c:v>
                </c:pt>
                <c:pt idx="10">
                  <c:v>40193</c:v>
                </c:pt>
                <c:pt idx="11">
                  <c:v>40196</c:v>
                </c:pt>
                <c:pt idx="12">
                  <c:v>40197</c:v>
                </c:pt>
                <c:pt idx="13">
                  <c:v>40198</c:v>
                </c:pt>
                <c:pt idx="14">
                  <c:v>40199</c:v>
                </c:pt>
                <c:pt idx="15">
                  <c:v>40200</c:v>
                </c:pt>
                <c:pt idx="16">
                  <c:v>40203</c:v>
                </c:pt>
                <c:pt idx="17">
                  <c:v>40204</c:v>
                </c:pt>
                <c:pt idx="18">
                  <c:v>40205</c:v>
                </c:pt>
                <c:pt idx="19">
                  <c:v>40206</c:v>
                </c:pt>
                <c:pt idx="20">
                  <c:v>40207</c:v>
                </c:pt>
                <c:pt idx="21">
                  <c:v>40210</c:v>
                </c:pt>
                <c:pt idx="22">
                  <c:v>40211</c:v>
                </c:pt>
                <c:pt idx="23">
                  <c:v>40212</c:v>
                </c:pt>
                <c:pt idx="24">
                  <c:v>40213</c:v>
                </c:pt>
                <c:pt idx="25">
                  <c:v>40214</c:v>
                </c:pt>
                <c:pt idx="26">
                  <c:v>40217</c:v>
                </c:pt>
                <c:pt idx="27">
                  <c:v>40218</c:v>
                </c:pt>
                <c:pt idx="28">
                  <c:v>40219</c:v>
                </c:pt>
                <c:pt idx="29">
                  <c:v>40220</c:v>
                </c:pt>
                <c:pt idx="30">
                  <c:v>40221</c:v>
                </c:pt>
                <c:pt idx="31">
                  <c:v>40224</c:v>
                </c:pt>
                <c:pt idx="32">
                  <c:v>40225</c:v>
                </c:pt>
                <c:pt idx="33">
                  <c:v>40226</c:v>
                </c:pt>
                <c:pt idx="34">
                  <c:v>40227</c:v>
                </c:pt>
                <c:pt idx="35">
                  <c:v>40228</c:v>
                </c:pt>
                <c:pt idx="36">
                  <c:v>40231</c:v>
                </c:pt>
                <c:pt idx="37">
                  <c:v>40232</c:v>
                </c:pt>
                <c:pt idx="38">
                  <c:v>40233</c:v>
                </c:pt>
                <c:pt idx="39">
                  <c:v>40234</c:v>
                </c:pt>
                <c:pt idx="40">
                  <c:v>40235</c:v>
                </c:pt>
                <c:pt idx="41">
                  <c:v>40238</c:v>
                </c:pt>
                <c:pt idx="42">
                  <c:v>40239</c:v>
                </c:pt>
                <c:pt idx="43">
                  <c:v>40240</c:v>
                </c:pt>
                <c:pt idx="44">
                  <c:v>40241</c:v>
                </c:pt>
                <c:pt idx="45">
                  <c:v>40242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40252</c:v>
                </c:pt>
                <c:pt idx="52">
                  <c:v>40253</c:v>
                </c:pt>
                <c:pt idx="53">
                  <c:v>40254</c:v>
                </c:pt>
                <c:pt idx="54">
                  <c:v>40255</c:v>
                </c:pt>
                <c:pt idx="55">
                  <c:v>40256</c:v>
                </c:pt>
                <c:pt idx="56">
                  <c:v>40259</c:v>
                </c:pt>
                <c:pt idx="57">
                  <c:v>40260</c:v>
                </c:pt>
                <c:pt idx="58">
                  <c:v>40261</c:v>
                </c:pt>
                <c:pt idx="59">
                  <c:v>40262</c:v>
                </c:pt>
                <c:pt idx="60">
                  <c:v>40263</c:v>
                </c:pt>
                <c:pt idx="61">
                  <c:v>40266</c:v>
                </c:pt>
                <c:pt idx="62">
                  <c:v>40267</c:v>
                </c:pt>
                <c:pt idx="63">
                  <c:v>40268</c:v>
                </c:pt>
                <c:pt idx="64">
                  <c:v>40269</c:v>
                </c:pt>
                <c:pt idx="65">
                  <c:v>40270</c:v>
                </c:pt>
                <c:pt idx="66">
                  <c:v>40273</c:v>
                </c:pt>
                <c:pt idx="67">
                  <c:v>40274</c:v>
                </c:pt>
                <c:pt idx="68">
                  <c:v>40275</c:v>
                </c:pt>
                <c:pt idx="69">
                  <c:v>40276</c:v>
                </c:pt>
                <c:pt idx="70">
                  <c:v>40277</c:v>
                </c:pt>
                <c:pt idx="71">
                  <c:v>40280</c:v>
                </c:pt>
                <c:pt idx="72">
                  <c:v>40281</c:v>
                </c:pt>
                <c:pt idx="73">
                  <c:v>40282</c:v>
                </c:pt>
                <c:pt idx="74">
                  <c:v>40283</c:v>
                </c:pt>
                <c:pt idx="75">
                  <c:v>40284</c:v>
                </c:pt>
                <c:pt idx="76">
                  <c:v>40287</c:v>
                </c:pt>
                <c:pt idx="77">
                  <c:v>40288</c:v>
                </c:pt>
                <c:pt idx="78">
                  <c:v>40289</c:v>
                </c:pt>
                <c:pt idx="79">
                  <c:v>40290</c:v>
                </c:pt>
                <c:pt idx="80">
                  <c:v>40291</c:v>
                </c:pt>
                <c:pt idx="81">
                  <c:v>40294</c:v>
                </c:pt>
                <c:pt idx="82">
                  <c:v>40295</c:v>
                </c:pt>
                <c:pt idx="83">
                  <c:v>40296</c:v>
                </c:pt>
                <c:pt idx="84">
                  <c:v>40297</c:v>
                </c:pt>
                <c:pt idx="85">
                  <c:v>40298</c:v>
                </c:pt>
                <c:pt idx="86">
                  <c:v>40301</c:v>
                </c:pt>
                <c:pt idx="87">
                  <c:v>40302</c:v>
                </c:pt>
                <c:pt idx="88">
                  <c:v>40303</c:v>
                </c:pt>
                <c:pt idx="89">
                  <c:v>40304</c:v>
                </c:pt>
                <c:pt idx="90">
                  <c:v>40305</c:v>
                </c:pt>
                <c:pt idx="91">
                  <c:v>40308</c:v>
                </c:pt>
                <c:pt idx="92">
                  <c:v>40309</c:v>
                </c:pt>
                <c:pt idx="93">
                  <c:v>40310</c:v>
                </c:pt>
                <c:pt idx="94">
                  <c:v>40311</c:v>
                </c:pt>
                <c:pt idx="95">
                  <c:v>40312</c:v>
                </c:pt>
                <c:pt idx="96">
                  <c:v>40315</c:v>
                </c:pt>
                <c:pt idx="97">
                  <c:v>40316</c:v>
                </c:pt>
                <c:pt idx="98">
                  <c:v>40317</c:v>
                </c:pt>
                <c:pt idx="99">
                  <c:v>40318</c:v>
                </c:pt>
                <c:pt idx="100">
                  <c:v>40319</c:v>
                </c:pt>
                <c:pt idx="101">
                  <c:v>40322</c:v>
                </c:pt>
                <c:pt idx="102">
                  <c:v>40323</c:v>
                </c:pt>
                <c:pt idx="103">
                  <c:v>40324</c:v>
                </c:pt>
                <c:pt idx="104">
                  <c:v>40325</c:v>
                </c:pt>
                <c:pt idx="105">
                  <c:v>40326</c:v>
                </c:pt>
                <c:pt idx="106">
                  <c:v>40329</c:v>
                </c:pt>
                <c:pt idx="107">
                  <c:v>40330</c:v>
                </c:pt>
                <c:pt idx="108">
                  <c:v>40331</c:v>
                </c:pt>
                <c:pt idx="109">
                  <c:v>40332</c:v>
                </c:pt>
                <c:pt idx="110">
                  <c:v>40333</c:v>
                </c:pt>
                <c:pt idx="111">
                  <c:v>40336</c:v>
                </c:pt>
                <c:pt idx="112">
                  <c:v>40337</c:v>
                </c:pt>
                <c:pt idx="113">
                  <c:v>40338</c:v>
                </c:pt>
                <c:pt idx="114">
                  <c:v>40339</c:v>
                </c:pt>
                <c:pt idx="115">
                  <c:v>40340</c:v>
                </c:pt>
                <c:pt idx="116">
                  <c:v>40343</c:v>
                </c:pt>
                <c:pt idx="117">
                  <c:v>40344</c:v>
                </c:pt>
                <c:pt idx="118">
                  <c:v>40345</c:v>
                </c:pt>
                <c:pt idx="119">
                  <c:v>40346</c:v>
                </c:pt>
                <c:pt idx="120">
                  <c:v>40347</c:v>
                </c:pt>
                <c:pt idx="121">
                  <c:v>40350</c:v>
                </c:pt>
                <c:pt idx="122">
                  <c:v>40351</c:v>
                </c:pt>
                <c:pt idx="123">
                  <c:v>40352</c:v>
                </c:pt>
                <c:pt idx="124">
                  <c:v>40353</c:v>
                </c:pt>
                <c:pt idx="125">
                  <c:v>40354</c:v>
                </c:pt>
                <c:pt idx="126">
                  <c:v>40357</c:v>
                </c:pt>
                <c:pt idx="127">
                  <c:v>40358</c:v>
                </c:pt>
                <c:pt idx="128">
                  <c:v>40359</c:v>
                </c:pt>
                <c:pt idx="129">
                  <c:v>40360</c:v>
                </c:pt>
                <c:pt idx="130">
                  <c:v>40361</c:v>
                </c:pt>
                <c:pt idx="131">
                  <c:v>40364</c:v>
                </c:pt>
                <c:pt idx="132">
                  <c:v>40365</c:v>
                </c:pt>
                <c:pt idx="133">
                  <c:v>40366</c:v>
                </c:pt>
                <c:pt idx="134">
                  <c:v>40367</c:v>
                </c:pt>
                <c:pt idx="135">
                  <c:v>40368</c:v>
                </c:pt>
                <c:pt idx="136">
                  <c:v>40371</c:v>
                </c:pt>
                <c:pt idx="137">
                  <c:v>40372</c:v>
                </c:pt>
                <c:pt idx="138">
                  <c:v>40373</c:v>
                </c:pt>
                <c:pt idx="139">
                  <c:v>40374</c:v>
                </c:pt>
                <c:pt idx="140">
                  <c:v>40375</c:v>
                </c:pt>
                <c:pt idx="141">
                  <c:v>40378</c:v>
                </c:pt>
                <c:pt idx="142">
                  <c:v>40379</c:v>
                </c:pt>
                <c:pt idx="143">
                  <c:v>40380</c:v>
                </c:pt>
                <c:pt idx="144">
                  <c:v>40381</c:v>
                </c:pt>
                <c:pt idx="145">
                  <c:v>40382</c:v>
                </c:pt>
                <c:pt idx="146">
                  <c:v>40385</c:v>
                </c:pt>
                <c:pt idx="147">
                  <c:v>40386</c:v>
                </c:pt>
                <c:pt idx="148">
                  <c:v>40387</c:v>
                </c:pt>
                <c:pt idx="149">
                  <c:v>40388</c:v>
                </c:pt>
                <c:pt idx="150">
                  <c:v>40389</c:v>
                </c:pt>
                <c:pt idx="151">
                  <c:v>40392</c:v>
                </c:pt>
                <c:pt idx="152">
                  <c:v>40393</c:v>
                </c:pt>
                <c:pt idx="153">
                  <c:v>40394</c:v>
                </c:pt>
                <c:pt idx="154">
                  <c:v>40395</c:v>
                </c:pt>
                <c:pt idx="155">
                  <c:v>40396</c:v>
                </c:pt>
                <c:pt idx="156">
                  <c:v>40399</c:v>
                </c:pt>
                <c:pt idx="157">
                  <c:v>40400</c:v>
                </c:pt>
                <c:pt idx="158">
                  <c:v>40401</c:v>
                </c:pt>
                <c:pt idx="159">
                  <c:v>40402</c:v>
                </c:pt>
                <c:pt idx="160">
                  <c:v>40403</c:v>
                </c:pt>
                <c:pt idx="161">
                  <c:v>40406</c:v>
                </c:pt>
                <c:pt idx="162">
                  <c:v>40407</c:v>
                </c:pt>
                <c:pt idx="163">
                  <c:v>40408</c:v>
                </c:pt>
                <c:pt idx="164">
                  <c:v>40409</c:v>
                </c:pt>
                <c:pt idx="165">
                  <c:v>40410</c:v>
                </c:pt>
                <c:pt idx="166">
                  <c:v>40413</c:v>
                </c:pt>
                <c:pt idx="167">
                  <c:v>40414</c:v>
                </c:pt>
                <c:pt idx="168">
                  <c:v>40415</c:v>
                </c:pt>
                <c:pt idx="169">
                  <c:v>40416</c:v>
                </c:pt>
                <c:pt idx="170">
                  <c:v>40417</c:v>
                </c:pt>
                <c:pt idx="171">
                  <c:v>40420</c:v>
                </c:pt>
                <c:pt idx="172">
                  <c:v>40421</c:v>
                </c:pt>
                <c:pt idx="173">
                  <c:v>40422</c:v>
                </c:pt>
                <c:pt idx="174">
                  <c:v>40423</c:v>
                </c:pt>
                <c:pt idx="175">
                  <c:v>40424</c:v>
                </c:pt>
                <c:pt idx="176">
                  <c:v>40427</c:v>
                </c:pt>
                <c:pt idx="177">
                  <c:v>40428</c:v>
                </c:pt>
                <c:pt idx="178">
                  <c:v>40429</c:v>
                </c:pt>
                <c:pt idx="179">
                  <c:v>40430</c:v>
                </c:pt>
                <c:pt idx="180">
                  <c:v>40431</c:v>
                </c:pt>
                <c:pt idx="181">
                  <c:v>40434</c:v>
                </c:pt>
                <c:pt idx="182">
                  <c:v>40435</c:v>
                </c:pt>
                <c:pt idx="183">
                  <c:v>40436</c:v>
                </c:pt>
                <c:pt idx="184">
                  <c:v>40437</c:v>
                </c:pt>
                <c:pt idx="185">
                  <c:v>40438</c:v>
                </c:pt>
                <c:pt idx="186">
                  <c:v>40441</c:v>
                </c:pt>
                <c:pt idx="187">
                  <c:v>40442</c:v>
                </c:pt>
                <c:pt idx="188">
                  <c:v>40443</c:v>
                </c:pt>
                <c:pt idx="189">
                  <c:v>40444</c:v>
                </c:pt>
                <c:pt idx="190">
                  <c:v>40445</c:v>
                </c:pt>
                <c:pt idx="191">
                  <c:v>40448</c:v>
                </c:pt>
                <c:pt idx="192">
                  <c:v>40449</c:v>
                </c:pt>
                <c:pt idx="193">
                  <c:v>40450</c:v>
                </c:pt>
                <c:pt idx="194">
                  <c:v>40451</c:v>
                </c:pt>
                <c:pt idx="195">
                  <c:v>40452</c:v>
                </c:pt>
                <c:pt idx="196">
                  <c:v>40455</c:v>
                </c:pt>
                <c:pt idx="197">
                  <c:v>40456</c:v>
                </c:pt>
                <c:pt idx="198">
                  <c:v>40457</c:v>
                </c:pt>
                <c:pt idx="199">
                  <c:v>40458</c:v>
                </c:pt>
                <c:pt idx="200">
                  <c:v>40459</c:v>
                </c:pt>
                <c:pt idx="201">
                  <c:v>40462</c:v>
                </c:pt>
                <c:pt idx="202">
                  <c:v>40463</c:v>
                </c:pt>
                <c:pt idx="203">
                  <c:v>40464</c:v>
                </c:pt>
                <c:pt idx="204">
                  <c:v>40465</c:v>
                </c:pt>
                <c:pt idx="205">
                  <c:v>40466</c:v>
                </c:pt>
                <c:pt idx="206">
                  <c:v>40469</c:v>
                </c:pt>
                <c:pt idx="207">
                  <c:v>40470</c:v>
                </c:pt>
                <c:pt idx="208">
                  <c:v>40471</c:v>
                </c:pt>
                <c:pt idx="209">
                  <c:v>40472</c:v>
                </c:pt>
                <c:pt idx="210">
                  <c:v>40473</c:v>
                </c:pt>
                <c:pt idx="211">
                  <c:v>40476</c:v>
                </c:pt>
                <c:pt idx="212">
                  <c:v>40477</c:v>
                </c:pt>
                <c:pt idx="213">
                  <c:v>40478</c:v>
                </c:pt>
                <c:pt idx="214">
                  <c:v>40479</c:v>
                </c:pt>
                <c:pt idx="215">
                  <c:v>40480</c:v>
                </c:pt>
                <c:pt idx="216">
                  <c:v>40483</c:v>
                </c:pt>
                <c:pt idx="217">
                  <c:v>40484</c:v>
                </c:pt>
                <c:pt idx="218">
                  <c:v>40485</c:v>
                </c:pt>
                <c:pt idx="219">
                  <c:v>40486</c:v>
                </c:pt>
                <c:pt idx="220">
                  <c:v>40487</c:v>
                </c:pt>
                <c:pt idx="221">
                  <c:v>40490</c:v>
                </c:pt>
                <c:pt idx="222">
                  <c:v>40491</c:v>
                </c:pt>
                <c:pt idx="223">
                  <c:v>40492</c:v>
                </c:pt>
                <c:pt idx="224">
                  <c:v>40493</c:v>
                </c:pt>
                <c:pt idx="225">
                  <c:v>40494</c:v>
                </c:pt>
                <c:pt idx="226">
                  <c:v>40497</c:v>
                </c:pt>
                <c:pt idx="227">
                  <c:v>40498</c:v>
                </c:pt>
                <c:pt idx="228">
                  <c:v>40499</c:v>
                </c:pt>
                <c:pt idx="229">
                  <c:v>40500</c:v>
                </c:pt>
                <c:pt idx="230">
                  <c:v>40501</c:v>
                </c:pt>
                <c:pt idx="231">
                  <c:v>40504</c:v>
                </c:pt>
                <c:pt idx="232">
                  <c:v>40505</c:v>
                </c:pt>
                <c:pt idx="233">
                  <c:v>40506</c:v>
                </c:pt>
                <c:pt idx="234">
                  <c:v>40507</c:v>
                </c:pt>
                <c:pt idx="235">
                  <c:v>40508</c:v>
                </c:pt>
                <c:pt idx="236">
                  <c:v>40511</c:v>
                </c:pt>
                <c:pt idx="237">
                  <c:v>40512</c:v>
                </c:pt>
                <c:pt idx="238">
                  <c:v>40513</c:v>
                </c:pt>
                <c:pt idx="239">
                  <c:v>40514</c:v>
                </c:pt>
                <c:pt idx="240">
                  <c:v>40515</c:v>
                </c:pt>
                <c:pt idx="241">
                  <c:v>40518</c:v>
                </c:pt>
                <c:pt idx="242">
                  <c:v>40519</c:v>
                </c:pt>
                <c:pt idx="243">
                  <c:v>40520</c:v>
                </c:pt>
                <c:pt idx="244">
                  <c:v>40521</c:v>
                </c:pt>
                <c:pt idx="245">
                  <c:v>40522</c:v>
                </c:pt>
                <c:pt idx="246">
                  <c:v>40525</c:v>
                </c:pt>
                <c:pt idx="247">
                  <c:v>40526</c:v>
                </c:pt>
                <c:pt idx="248">
                  <c:v>40527</c:v>
                </c:pt>
                <c:pt idx="249">
                  <c:v>40528</c:v>
                </c:pt>
                <c:pt idx="250">
                  <c:v>40529</c:v>
                </c:pt>
                <c:pt idx="251">
                  <c:v>40532</c:v>
                </c:pt>
                <c:pt idx="252">
                  <c:v>40533</c:v>
                </c:pt>
                <c:pt idx="253">
                  <c:v>40534</c:v>
                </c:pt>
                <c:pt idx="254">
                  <c:v>40535</c:v>
                </c:pt>
                <c:pt idx="255">
                  <c:v>40536</c:v>
                </c:pt>
                <c:pt idx="256">
                  <c:v>40539</c:v>
                </c:pt>
                <c:pt idx="257">
                  <c:v>40540</c:v>
                </c:pt>
                <c:pt idx="258">
                  <c:v>40541</c:v>
                </c:pt>
                <c:pt idx="259">
                  <c:v>40542</c:v>
                </c:pt>
                <c:pt idx="260">
                  <c:v>40543</c:v>
                </c:pt>
                <c:pt idx="261">
                  <c:v>40546</c:v>
                </c:pt>
                <c:pt idx="262">
                  <c:v>40547</c:v>
                </c:pt>
                <c:pt idx="263">
                  <c:v>40548</c:v>
                </c:pt>
                <c:pt idx="264">
                  <c:v>40549</c:v>
                </c:pt>
                <c:pt idx="265">
                  <c:v>40550</c:v>
                </c:pt>
                <c:pt idx="266">
                  <c:v>40553</c:v>
                </c:pt>
                <c:pt idx="267">
                  <c:v>40554</c:v>
                </c:pt>
                <c:pt idx="268">
                  <c:v>40555</c:v>
                </c:pt>
                <c:pt idx="269">
                  <c:v>40556</c:v>
                </c:pt>
                <c:pt idx="270">
                  <c:v>40557</c:v>
                </c:pt>
                <c:pt idx="271">
                  <c:v>40560</c:v>
                </c:pt>
                <c:pt idx="272">
                  <c:v>40561</c:v>
                </c:pt>
                <c:pt idx="273">
                  <c:v>40562</c:v>
                </c:pt>
                <c:pt idx="274">
                  <c:v>40563</c:v>
                </c:pt>
                <c:pt idx="275">
                  <c:v>40564</c:v>
                </c:pt>
                <c:pt idx="276">
                  <c:v>40567</c:v>
                </c:pt>
                <c:pt idx="277">
                  <c:v>40568</c:v>
                </c:pt>
                <c:pt idx="278">
                  <c:v>40569</c:v>
                </c:pt>
                <c:pt idx="279">
                  <c:v>40570</c:v>
                </c:pt>
                <c:pt idx="280">
                  <c:v>40571</c:v>
                </c:pt>
                <c:pt idx="281">
                  <c:v>40574</c:v>
                </c:pt>
                <c:pt idx="282">
                  <c:v>40575</c:v>
                </c:pt>
                <c:pt idx="283">
                  <c:v>40576</c:v>
                </c:pt>
                <c:pt idx="284">
                  <c:v>40577</c:v>
                </c:pt>
                <c:pt idx="285">
                  <c:v>40578</c:v>
                </c:pt>
                <c:pt idx="286">
                  <c:v>40581</c:v>
                </c:pt>
                <c:pt idx="287">
                  <c:v>40582</c:v>
                </c:pt>
                <c:pt idx="288">
                  <c:v>40583</c:v>
                </c:pt>
                <c:pt idx="289">
                  <c:v>40584</c:v>
                </c:pt>
                <c:pt idx="290">
                  <c:v>40585</c:v>
                </c:pt>
                <c:pt idx="291">
                  <c:v>40588</c:v>
                </c:pt>
                <c:pt idx="292">
                  <c:v>40589</c:v>
                </c:pt>
                <c:pt idx="293">
                  <c:v>40590</c:v>
                </c:pt>
                <c:pt idx="294">
                  <c:v>40591</c:v>
                </c:pt>
                <c:pt idx="295">
                  <c:v>40592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40602</c:v>
                </c:pt>
                <c:pt idx="302">
                  <c:v>40603</c:v>
                </c:pt>
                <c:pt idx="303">
                  <c:v>40604</c:v>
                </c:pt>
                <c:pt idx="304">
                  <c:v>40605</c:v>
                </c:pt>
                <c:pt idx="305">
                  <c:v>40606</c:v>
                </c:pt>
                <c:pt idx="306">
                  <c:v>40609</c:v>
                </c:pt>
                <c:pt idx="307">
                  <c:v>40610</c:v>
                </c:pt>
                <c:pt idx="308">
                  <c:v>40611</c:v>
                </c:pt>
                <c:pt idx="309">
                  <c:v>40612</c:v>
                </c:pt>
                <c:pt idx="310">
                  <c:v>40613</c:v>
                </c:pt>
                <c:pt idx="311">
                  <c:v>40616</c:v>
                </c:pt>
                <c:pt idx="312">
                  <c:v>40617</c:v>
                </c:pt>
                <c:pt idx="313">
                  <c:v>40618</c:v>
                </c:pt>
                <c:pt idx="314">
                  <c:v>40619</c:v>
                </c:pt>
                <c:pt idx="315">
                  <c:v>40620</c:v>
                </c:pt>
                <c:pt idx="316">
                  <c:v>40623</c:v>
                </c:pt>
                <c:pt idx="317">
                  <c:v>40624</c:v>
                </c:pt>
                <c:pt idx="318">
                  <c:v>40625</c:v>
                </c:pt>
                <c:pt idx="319">
                  <c:v>40626</c:v>
                </c:pt>
                <c:pt idx="320">
                  <c:v>40627</c:v>
                </c:pt>
                <c:pt idx="321">
                  <c:v>40630</c:v>
                </c:pt>
                <c:pt idx="322">
                  <c:v>40631</c:v>
                </c:pt>
                <c:pt idx="323">
                  <c:v>40632</c:v>
                </c:pt>
                <c:pt idx="324">
                  <c:v>40633</c:v>
                </c:pt>
                <c:pt idx="325">
                  <c:v>40634</c:v>
                </c:pt>
                <c:pt idx="326">
                  <c:v>40637</c:v>
                </c:pt>
                <c:pt idx="327">
                  <c:v>40638</c:v>
                </c:pt>
                <c:pt idx="328">
                  <c:v>40639</c:v>
                </c:pt>
                <c:pt idx="329">
                  <c:v>40640</c:v>
                </c:pt>
                <c:pt idx="330">
                  <c:v>40641</c:v>
                </c:pt>
                <c:pt idx="331">
                  <c:v>40644</c:v>
                </c:pt>
                <c:pt idx="332">
                  <c:v>40645</c:v>
                </c:pt>
                <c:pt idx="333">
                  <c:v>40646</c:v>
                </c:pt>
                <c:pt idx="334">
                  <c:v>40647</c:v>
                </c:pt>
                <c:pt idx="335">
                  <c:v>40648</c:v>
                </c:pt>
                <c:pt idx="336">
                  <c:v>40651</c:v>
                </c:pt>
                <c:pt idx="337">
                  <c:v>40652</c:v>
                </c:pt>
                <c:pt idx="338">
                  <c:v>40653</c:v>
                </c:pt>
                <c:pt idx="339">
                  <c:v>40654</c:v>
                </c:pt>
                <c:pt idx="340">
                  <c:v>40655</c:v>
                </c:pt>
                <c:pt idx="341">
                  <c:v>40658</c:v>
                </c:pt>
                <c:pt idx="342">
                  <c:v>40659</c:v>
                </c:pt>
                <c:pt idx="343">
                  <c:v>40660</c:v>
                </c:pt>
                <c:pt idx="344">
                  <c:v>40661</c:v>
                </c:pt>
                <c:pt idx="345">
                  <c:v>40662</c:v>
                </c:pt>
                <c:pt idx="346">
                  <c:v>40665</c:v>
                </c:pt>
                <c:pt idx="347">
                  <c:v>40666</c:v>
                </c:pt>
                <c:pt idx="348">
                  <c:v>40667</c:v>
                </c:pt>
                <c:pt idx="349">
                  <c:v>40668</c:v>
                </c:pt>
                <c:pt idx="350">
                  <c:v>40669</c:v>
                </c:pt>
                <c:pt idx="351">
                  <c:v>40672</c:v>
                </c:pt>
                <c:pt idx="352">
                  <c:v>40673</c:v>
                </c:pt>
                <c:pt idx="353">
                  <c:v>40674</c:v>
                </c:pt>
              </c:numCache>
            </c:numRef>
          </c:cat>
          <c:val>
            <c:numRef>
              <c:f>JPY!$K$2:$K$355</c:f>
              <c:numCache>
                <c:formatCode>General</c:formatCode>
                <c:ptCount val="354"/>
                <c:pt idx="0">
                  <c:v>101.10863351731281</c:v>
                </c:pt>
                <c:pt idx="1">
                  <c:v>101.27481257107311</c:v>
                </c:pt>
                <c:pt idx="2">
                  <c:v>102.2327619880929</c:v>
                </c:pt>
                <c:pt idx="3">
                  <c:v>105.61636904657198</c:v>
                </c:pt>
                <c:pt idx="4">
                  <c:v>107.33948996614754</c:v>
                </c:pt>
                <c:pt idx="5">
                  <c:v>108.13838220900064</c:v>
                </c:pt>
                <c:pt idx="6">
                  <c:v>108.13848464997406</c:v>
                </c:pt>
                <c:pt idx="7">
                  <c:v>109.12671689803263</c:v>
                </c:pt>
                <c:pt idx="8">
                  <c:v>107.62365852340788</c:v>
                </c:pt>
                <c:pt idx="9">
                  <c:v>109.46526685518461</c:v>
                </c:pt>
                <c:pt idx="10">
                  <c:v>111.78425742359381</c:v>
                </c:pt>
                <c:pt idx="11">
                  <c:v>110.12925245790824</c:v>
                </c:pt>
                <c:pt idx="12">
                  <c:v>108.56216011089903</c:v>
                </c:pt>
                <c:pt idx="13">
                  <c:v>107.5081168147926</c:v>
                </c:pt>
                <c:pt idx="14">
                  <c:v>109.51969317355675</c:v>
                </c:pt>
                <c:pt idx="15">
                  <c:v>108.63365783897058</c:v>
                </c:pt>
                <c:pt idx="16">
                  <c:v>107.46631480296283</c:v>
                </c:pt>
                <c:pt idx="17">
                  <c:v>104.93146419392752</c:v>
                </c:pt>
                <c:pt idx="18">
                  <c:v>104.60039372966585</c:v>
                </c:pt>
                <c:pt idx="19">
                  <c:v>104.96980267643525</c:v>
                </c:pt>
                <c:pt idx="20">
                  <c:v>103.28741562641879</c:v>
                </c:pt>
                <c:pt idx="21">
                  <c:v>103.19549538128177</c:v>
                </c:pt>
                <c:pt idx="22">
                  <c:v>104.58993633144803</c:v>
                </c:pt>
                <c:pt idx="23">
                  <c:v>104.25698292207105</c:v>
                </c:pt>
                <c:pt idx="24">
                  <c:v>103.28900986094669</c:v>
                </c:pt>
                <c:pt idx="25">
                  <c:v>100.71026216553089</c:v>
                </c:pt>
                <c:pt idx="26">
                  <c:v>100.25826603716321</c:v>
                </c:pt>
                <c:pt idx="27">
                  <c:v>100.22992597429531</c:v>
                </c:pt>
                <c:pt idx="28">
                  <c:v>99.977592310697759</c:v>
                </c:pt>
                <c:pt idx="29">
                  <c:v>99.977942573490125</c:v>
                </c:pt>
                <c:pt idx="30">
                  <c:v>100.71527676593482</c:v>
                </c:pt>
                <c:pt idx="31">
                  <c:v>99.649130922029258</c:v>
                </c:pt>
                <c:pt idx="32">
                  <c:v>99.666015204154959</c:v>
                </c:pt>
                <c:pt idx="33">
                  <c:v>102.01958960204276</c:v>
                </c:pt>
                <c:pt idx="34">
                  <c:v>102.35027463394253</c:v>
                </c:pt>
                <c:pt idx="35">
                  <c:v>100.19095741856765</c:v>
                </c:pt>
                <c:pt idx="36">
                  <c:v>102.4980315049954</c:v>
                </c:pt>
                <c:pt idx="37">
                  <c:v>102.69577523922511</c:v>
                </c:pt>
                <c:pt idx="38">
                  <c:v>101.27739521841535</c:v>
                </c:pt>
                <c:pt idx="39">
                  <c:v>101.07161263059771</c:v>
                </c:pt>
                <c:pt idx="40">
                  <c:v>101.38371809393021</c:v>
                </c:pt>
                <c:pt idx="41">
                  <c:v>102.40795508812063</c:v>
                </c:pt>
                <c:pt idx="42">
                  <c:v>102.10828897531206</c:v>
                </c:pt>
                <c:pt idx="43">
                  <c:v>101.79416983094063</c:v>
                </c:pt>
                <c:pt idx="44">
                  <c:v>100.89497309950144</c:v>
                </c:pt>
                <c:pt idx="45">
                  <c:v>102.29192310829544</c:v>
                </c:pt>
                <c:pt idx="46">
                  <c:v>103.93845060054302</c:v>
                </c:pt>
                <c:pt idx="47">
                  <c:v>103.60265711442598</c:v>
                </c:pt>
                <c:pt idx="48">
                  <c:v>103.23458533471175</c:v>
                </c:pt>
                <c:pt idx="49">
                  <c:v>104.27111211246982</c:v>
                </c:pt>
                <c:pt idx="50">
                  <c:v>105.15913286042905</c:v>
                </c:pt>
                <c:pt idx="51">
                  <c:v>106.08176599352176</c:v>
                </c:pt>
                <c:pt idx="52">
                  <c:v>106.63625263542798</c:v>
                </c:pt>
                <c:pt idx="53">
                  <c:v>107.60405469513371</c:v>
                </c:pt>
                <c:pt idx="54">
                  <c:v>106.46217186379459</c:v>
                </c:pt>
                <c:pt idx="55">
                  <c:v>106.72981620063948</c:v>
                </c:pt>
                <c:pt idx="56">
                  <c:v>106.72982376491848</c:v>
                </c:pt>
                <c:pt idx="57">
                  <c:v>106.21111240940182</c:v>
                </c:pt>
                <c:pt idx="58">
                  <c:v>106.48892429264266</c:v>
                </c:pt>
                <c:pt idx="59">
                  <c:v>106.48507206235297</c:v>
                </c:pt>
                <c:pt idx="60">
                  <c:v>108.28375161056748</c:v>
                </c:pt>
                <c:pt idx="61">
                  <c:v>110.72291409990802</c:v>
                </c:pt>
                <c:pt idx="62">
                  <c:v>112.18601207232109</c:v>
                </c:pt>
                <c:pt idx="63">
                  <c:v>111.97122188949606</c:v>
                </c:pt>
                <c:pt idx="64">
                  <c:v>111.77427251884653</c:v>
                </c:pt>
                <c:pt idx="65">
                  <c:v>112.32481375252308</c:v>
                </c:pt>
                <c:pt idx="66">
                  <c:v>112.40842299794316</c:v>
                </c:pt>
                <c:pt idx="67">
                  <c:v>112.48982895959749</c:v>
                </c:pt>
                <c:pt idx="68">
                  <c:v>115.02799391280325</c:v>
                </c:pt>
                <c:pt idx="69">
                  <c:v>114.40669047019662</c:v>
                </c:pt>
                <c:pt idx="70">
                  <c:v>114.56806263537919</c:v>
                </c:pt>
                <c:pt idx="71">
                  <c:v>115.92491603769442</c:v>
                </c:pt>
                <c:pt idx="72">
                  <c:v>115.28558860441485</c:v>
                </c:pt>
                <c:pt idx="73">
                  <c:v>115.46744656593162</c:v>
                </c:pt>
                <c:pt idx="74">
                  <c:v>117.07123532317524</c:v>
                </c:pt>
                <c:pt idx="75">
                  <c:v>116.43250022533626</c:v>
                </c:pt>
                <c:pt idx="76">
                  <c:v>113.26169219796283</c:v>
                </c:pt>
                <c:pt idx="77">
                  <c:v>113.33865680898798</c:v>
                </c:pt>
                <c:pt idx="78">
                  <c:v>115.46900542511123</c:v>
                </c:pt>
                <c:pt idx="79">
                  <c:v>114.29786386653569</c:v>
                </c:pt>
                <c:pt idx="80">
                  <c:v>114.37706264025712</c:v>
                </c:pt>
                <c:pt idx="81">
                  <c:v>116.40986834072098</c:v>
                </c:pt>
                <c:pt idx="82">
                  <c:v>115.69565798344601</c:v>
                </c:pt>
                <c:pt idx="83">
                  <c:v>113.77574533189468</c:v>
                </c:pt>
                <c:pt idx="84">
                  <c:v>113.77586271756368</c:v>
                </c:pt>
                <c:pt idx="85">
                  <c:v>114.24062851693964</c:v>
                </c:pt>
                <c:pt idx="86">
                  <c:v>114.24020178730972</c:v>
                </c:pt>
                <c:pt idx="87">
                  <c:v>114.24057708433196</c:v>
                </c:pt>
                <c:pt idx="88">
                  <c:v>114.24058895357756</c:v>
                </c:pt>
                <c:pt idx="89">
                  <c:v>109.6264183726077</c:v>
                </c:pt>
                <c:pt idx="90">
                  <c:v>106.32229651215924</c:v>
                </c:pt>
                <c:pt idx="91">
                  <c:v>108.12059555213639</c:v>
                </c:pt>
                <c:pt idx="92">
                  <c:v>105.65063235986241</c:v>
                </c:pt>
                <c:pt idx="93">
                  <c:v>104.51522073273647</c:v>
                </c:pt>
                <c:pt idx="94">
                  <c:v>107.01043829306401</c:v>
                </c:pt>
                <c:pt idx="95">
                  <c:v>106.37782420730912</c:v>
                </c:pt>
                <c:pt idx="96">
                  <c:v>104.36729326664408</c:v>
                </c:pt>
                <c:pt idx="97">
                  <c:v>103.12455292726509</c:v>
                </c:pt>
                <c:pt idx="98">
                  <c:v>102.75719196946447</c:v>
                </c:pt>
                <c:pt idx="99">
                  <c:v>101.96981281503315</c:v>
                </c:pt>
                <c:pt idx="100">
                  <c:v>100.36674274963391</c:v>
                </c:pt>
                <c:pt idx="101">
                  <c:v>100.14278416908373</c:v>
                </c:pt>
                <c:pt idx="102">
                  <c:v>98.251910694165446</c:v>
                </c:pt>
                <c:pt idx="103">
                  <c:v>98.402131837245989</c:v>
                </c:pt>
                <c:pt idx="104">
                  <c:v>99.606986282581289</c:v>
                </c:pt>
                <c:pt idx="105">
                  <c:v>99.957798056081486</c:v>
                </c:pt>
                <c:pt idx="106">
                  <c:v>99.834106381641803</c:v>
                </c:pt>
                <c:pt idx="107">
                  <c:v>100.49324941160637</c:v>
                </c:pt>
                <c:pt idx="108">
                  <c:v>99.250424816419866</c:v>
                </c:pt>
                <c:pt idx="109">
                  <c:v>100.7545285159041</c:v>
                </c:pt>
                <c:pt idx="110">
                  <c:v>100.49869775502857</c:v>
                </c:pt>
                <c:pt idx="111">
                  <c:v>96.376130824430916</c:v>
                </c:pt>
                <c:pt idx="112">
                  <c:v>95.353879230494144</c:v>
                </c:pt>
                <c:pt idx="113">
                  <c:v>94.552010375466637</c:v>
                </c:pt>
                <c:pt idx="114">
                  <c:v>95.07016993951359</c:v>
                </c:pt>
                <c:pt idx="115">
                  <c:v>96.427850399579285</c:v>
                </c:pt>
                <c:pt idx="116">
                  <c:v>96.802975773794529</c:v>
                </c:pt>
                <c:pt idx="117">
                  <c:v>96.687459311129118</c:v>
                </c:pt>
                <c:pt idx="118">
                  <c:v>98.067441106480899</c:v>
                </c:pt>
                <c:pt idx="119">
                  <c:v>97.527709295978227</c:v>
                </c:pt>
                <c:pt idx="120">
                  <c:v>96.410816567893974</c:v>
                </c:pt>
                <c:pt idx="121">
                  <c:v>98.000925417532244</c:v>
                </c:pt>
                <c:pt idx="122">
                  <c:v>98.181815382836149</c:v>
                </c:pt>
                <c:pt idx="123">
                  <c:v>97.0535668074331</c:v>
                </c:pt>
                <c:pt idx="124">
                  <c:v>96.776646136143427</c:v>
                </c:pt>
                <c:pt idx="125">
                  <c:v>95.536823251148022</c:v>
                </c:pt>
                <c:pt idx="126">
                  <c:v>94.379320486457559</c:v>
                </c:pt>
                <c:pt idx="127">
                  <c:v>93.375863572127088</c:v>
                </c:pt>
                <c:pt idx="128">
                  <c:v>92.444862032566618</c:v>
                </c:pt>
                <c:pt idx="129">
                  <c:v>91.212490434476848</c:v>
                </c:pt>
                <c:pt idx="130">
                  <c:v>91.440036463704843</c:v>
                </c:pt>
                <c:pt idx="131">
                  <c:v>92.089576142646337</c:v>
                </c:pt>
                <c:pt idx="132">
                  <c:v>93.807154608972496</c:v>
                </c:pt>
                <c:pt idx="133">
                  <c:v>92.882617263317627</c:v>
                </c:pt>
                <c:pt idx="134">
                  <c:v>95.162834097806069</c:v>
                </c:pt>
                <c:pt idx="135">
                  <c:v>94.647736849970187</c:v>
                </c:pt>
                <c:pt idx="136">
                  <c:v>93.498331888941308</c:v>
                </c:pt>
                <c:pt idx="137">
                  <c:v>93.276471330319055</c:v>
                </c:pt>
                <c:pt idx="138">
                  <c:v>94.284698214763154</c:v>
                </c:pt>
                <c:pt idx="139">
                  <c:v>92.12143945250854</c:v>
                </c:pt>
                <c:pt idx="140">
                  <c:v>91.081171672849678</c:v>
                </c:pt>
                <c:pt idx="141">
                  <c:v>91.081266007746535</c:v>
                </c:pt>
                <c:pt idx="142">
                  <c:v>89.692697409820482</c:v>
                </c:pt>
                <c:pt idx="143">
                  <c:v>89.006698862294243</c:v>
                </c:pt>
                <c:pt idx="144">
                  <c:v>88.787624338864191</c:v>
                </c:pt>
                <c:pt idx="145">
                  <c:v>90.559891611372066</c:v>
                </c:pt>
                <c:pt idx="146">
                  <c:v>90.608142182946665</c:v>
                </c:pt>
                <c:pt idx="147">
                  <c:v>91.439907862166052</c:v>
                </c:pt>
                <c:pt idx="148">
                  <c:v>94.696494394380508</c:v>
                </c:pt>
                <c:pt idx="149">
                  <c:v>94.27522853963427</c:v>
                </c:pt>
                <c:pt idx="150">
                  <c:v>93.042634037878784</c:v>
                </c:pt>
                <c:pt idx="151">
                  <c:v>92.889256549747827</c:v>
                </c:pt>
                <c:pt idx="152">
                  <c:v>93.685068975531124</c:v>
                </c:pt>
                <c:pt idx="153">
                  <c:v>92.920187839916679</c:v>
                </c:pt>
                <c:pt idx="154">
                  <c:v>93.976192668304776</c:v>
                </c:pt>
                <c:pt idx="155">
                  <c:v>94.639461589579383</c:v>
                </c:pt>
                <c:pt idx="156">
                  <c:v>94.344309867766668</c:v>
                </c:pt>
                <c:pt idx="157">
                  <c:v>94.139393276925986</c:v>
                </c:pt>
                <c:pt idx="158">
                  <c:v>91.86830263887947</c:v>
                </c:pt>
                <c:pt idx="159">
                  <c:v>90.424430792318304</c:v>
                </c:pt>
                <c:pt idx="160">
                  <c:v>90.573248681542722</c:v>
                </c:pt>
                <c:pt idx="161">
                  <c:v>90.849195431427432</c:v>
                </c:pt>
                <c:pt idx="162">
                  <c:v>90.789136458266483</c:v>
                </c:pt>
                <c:pt idx="163">
                  <c:v>92.316273953927322</c:v>
                </c:pt>
                <c:pt idx="164">
                  <c:v>93.519175810115712</c:v>
                </c:pt>
                <c:pt idx="165">
                  <c:v>91.741218006556508</c:v>
                </c:pt>
                <c:pt idx="166">
                  <c:v>91.636125649554046</c:v>
                </c:pt>
                <c:pt idx="167">
                  <c:v>90.822896065763885</c:v>
                </c:pt>
                <c:pt idx="168">
                  <c:v>89.395105768708135</c:v>
                </c:pt>
                <c:pt idx="169">
                  <c:v>89.657504407619811</c:v>
                </c:pt>
                <c:pt idx="170">
                  <c:v>90.074091614784606</c:v>
                </c:pt>
                <c:pt idx="171">
                  <c:v>90.795366966369073</c:v>
                </c:pt>
                <c:pt idx="172">
                  <c:v>88.129209509545632</c:v>
                </c:pt>
                <c:pt idx="173">
                  <c:v>88.950500620499881</c:v>
                </c:pt>
                <c:pt idx="174">
                  <c:v>89.365241903755219</c:v>
                </c:pt>
                <c:pt idx="175">
                  <c:v>89.714672590187334</c:v>
                </c:pt>
                <c:pt idx="176">
                  <c:v>91.52653931996764</c:v>
                </c:pt>
                <c:pt idx="177">
                  <c:v>91.507360108069619</c:v>
                </c:pt>
                <c:pt idx="178">
                  <c:v>89.613276784839798</c:v>
                </c:pt>
                <c:pt idx="179">
                  <c:v>89.826736417963303</c:v>
                </c:pt>
                <c:pt idx="180">
                  <c:v>89.815252336094318</c:v>
                </c:pt>
                <c:pt idx="181">
                  <c:v>90.80710025445407</c:v>
                </c:pt>
                <c:pt idx="182">
                  <c:v>90.782996705946204</c:v>
                </c:pt>
                <c:pt idx="183">
                  <c:v>91.526167379778883</c:v>
                </c:pt>
                <c:pt idx="184">
                  <c:v>90.266364806283988</c:v>
                </c:pt>
                <c:pt idx="185">
                  <c:v>91.115141099235331</c:v>
                </c:pt>
                <c:pt idx="186">
                  <c:v>91.115141117807937</c:v>
                </c:pt>
                <c:pt idx="187">
                  <c:v>90.962652361697323</c:v>
                </c:pt>
                <c:pt idx="188">
                  <c:v>90.604196962466148</c:v>
                </c:pt>
                <c:pt idx="189">
                  <c:v>90.604196648922866</c:v>
                </c:pt>
                <c:pt idx="190">
                  <c:v>89.448958816484577</c:v>
                </c:pt>
                <c:pt idx="191">
                  <c:v>89.847989032967817</c:v>
                </c:pt>
                <c:pt idx="192">
                  <c:v>89.854792341001158</c:v>
                </c:pt>
                <c:pt idx="193">
                  <c:v>90.16783379778677</c:v>
                </c:pt>
                <c:pt idx="194">
                  <c:v>87.783942631643356</c:v>
                </c:pt>
                <c:pt idx="195">
                  <c:v>88.235538336785226</c:v>
                </c:pt>
                <c:pt idx="196">
                  <c:v>86.18175955395634</c:v>
                </c:pt>
                <c:pt idx="197">
                  <c:v>88.608686422722471</c:v>
                </c:pt>
                <c:pt idx="198">
                  <c:v>91.518898138048399</c:v>
                </c:pt>
                <c:pt idx="199">
                  <c:v>92.544850565833727</c:v>
                </c:pt>
                <c:pt idx="200">
                  <c:v>92.187062231414629</c:v>
                </c:pt>
                <c:pt idx="201">
                  <c:v>92.18706177526596</c:v>
                </c:pt>
                <c:pt idx="202">
                  <c:v>90.754061489059524</c:v>
                </c:pt>
                <c:pt idx="203">
                  <c:v>89.435907198870098</c:v>
                </c:pt>
                <c:pt idx="204">
                  <c:v>91.52891828045054</c:v>
                </c:pt>
                <c:pt idx="205">
                  <c:v>88.834868126362238</c:v>
                </c:pt>
                <c:pt idx="206">
                  <c:v>88.832835461667244</c:v>
                </c:pt>
                <c:pt idx="207">
                  <c:v>89.417055076003294</c:v>
                </c:pt>
                <c:pt idx="208">
                  <c:v>88.640220442458016</c:v>
                </c:pt>
                <c:pt idx="209">
                  <c:v>87.906586650224199</c:v>
                </c:pt>
                <c:pt idx="210">
                  <c:v>88.647672463606753</c:v>
                </c:pt>
                <c:pt idx="211">
                  <c:v>88.239031285895535</c:v>
                </c:pt>
                <c:pt idx="212">
                  <c:v>87.765072252446075</c:v>
                </c:pt>
                <c:pt idx="213">
                  <c:v>87.049619990137231</c:v>
                </c:pt>
                <c:pt idx="214">
                  <c:v>86.216602303975563</c:v>
                </c:pt>
                <c:pt idx="215">
                  <c:v>86.522678573039414</c:v>
                </c:pt>
                <c:pt idx="216">
                  <c:v>85.422537573883247</c:v>
                </c:pt>
                <c:pt idx="217">
                  <c:v>85.488300290966151</c:v>
                </c:pt>
                <c:pt idx="218">
                  <c:v>85.488300245262423</c:v>
                </c:pt>
                <c:pt idx="219">
                  <c:v>86.701629795269696</c:v>
                </c:pt>
                <c:pt idx="220">
                  <c:v>88.67477693268296</c:v>
                </c:pt>
                <c:pt idx="221">
                  <c:v>88.541356338593843</c:v>
                </c:pt>
                <c:pt idx="222">
                  <c:v>88.360838164936141</c:v>
                </c:pt>
                <c:pt idx="223">
                  <c:v>91.072049683104851</c:v>
                </c:pt>
                <c:pt idx="224">
                  <c:v>92.204717347383578</c:v>
                </c:pt>
                <c:pt idx="225">
                  <c:v>91.030006220683958</c:v>
                </c:pt>
                <c:pt idx="226">
                  <c:v>90.894207604640826</c:v>
                </c:pt>
                <c:pt idx="227">
                  <c:v>90.548536593696099</c:v>
                </c:pt>
                <c:pt idx="228">
                  <c:v>91.128002919383974</c:v>
                </c:pt>
                <c:pt idx="229">
                  <c:v>94.506167654373996</c:v>
                </c:pt>
                <c:pt idx="230">
                  <c:v>94.795866806505899</c:v>
                </c:pt>
                <c:pt idx="231">
                  <c:v>94.588463036573458</c:v>
                </c:pt>
                <c:pt idx="232">
                  <c:v>94.588462943203339</c:v>
                </c:pt>
                <c:pt idx="233">
                  <c:v>93.153331023322437</c:v>
                </c:pt>
                <c:pt idx="234">
                  <c:v>93.078474216229154</c:v>
                </c:pt>
                <c:pt idx="235">
                  <c:v>92.137121436841255</c:v>
                </c:pt>
                <c:pt idx="236">
                  <c:v>93.15971235012438</c:v>
                </c:pt>
                <c:pt idx="237">
                  <c:v>91.459519351590728</c:v>
                </c:pt>
                <c:pt idx="238">
                  <c:v>91.651967881559614</c:v>
                </c:pt>
                <c:pt idx="239">
                  <c:v>92.88579588147644</c:v>
                </c:pt>
                <c:pt idx="240">
                  <c:v>93.067367513688765</c:v>
                </c:pt>
                <c:pt idx="241">
                  <c:v>93.362735830695044</c:v>
                </c:pt>
                <c:pt idx="242">
                  <c:v>92.874074236034417</c:v>
                </c:pt>
                <c:pt idx="243">
                  <c:v>93.548479112532235</c:v>
                </c:pt>
                <c:pt idx="244">
                  <c:v>95.532336088956058</c:v>
                </c:pt>
                <c:pt idx="245">
                  <c:v>96.027153843911194</c:v>
                </c:pt>
                <c:pt idx="246">
                  <c:v>97.836835584817123</c:v>
                </c:pt>
                <c:pt idx="247">
                  <c:v>98.658156708538357</c:v>
                </c:pt>
                <c:pt idx="248">
                  <c:v>98.479348643846748</c:v>
                </c:pt>
                <c:pt idx="249">
                  <c:v>99.376211992896359</c:v>
                </c:pt>
                <c:pt idx="250">
                  <c:v>100.30323345891287</c:v>
                </c:pt>
                <c:pt idx="251">
                  <c:v>99.549639200239127</c:v>
                </c:pt>
                <c:pt idx="252">
                  <c:v>100.03204016843802</c:v>
                </c:pt>
                <c:pt idx="253">
                  <c:v>100.97344840942974</c:v>
                </c:pt>
                <c:pt idx="254">
                  <c:v>100.9734486234991</c:v>
                </c:pt>
                <c:pt idx="255">
                  <c:v>100.26805274335111</c:v>
                </c:pt>
                <c:pt idx="256">
                  <c:v>100.32663463762033</c:v>
                </c:pt>
                <c:pt idx="257">
                  <c:v>100.84036653164617</c:v>
                </c:pt>
                <c:pt idx="258">
                  <c:v>101.55839091496088</c:v>
                </c:pt>
                <c:pt idx="259">
                  <c:v>99.999999552204329</c:v>
                </c:pt>
                <c:pt idx="260">
                  <c:v>100</c:v>
                </c:pt>
                <c:pt idx="261">
                  <c:v>100.00000042401822</c:v>
                </c:pt>
                <c:pt idx="262">
                  <c:v>101.65185313900045</c:v>
                </c:pt>
                <c:pt idx="263">
                  <c:v>100.96215909861172</c:v>
                </c:pt>
                <c:pt idx="264">
                  <c:v>102.61931406982212</c:v>
                </c:pt>
                <c:pt idx="265">
                  <c:v>102.78403645135954</c:v>
                </c:pt>
                <c:pt idx="266">
                  <c:v>102.78403659604341</c:v>
                </c:pt>
                <c:pt idx="267">
                  <c:v>102.35958504204918</c:v>
                </c:pt>
                <c:pt idx="268">
                  <c:v>104.43444609198127</c:v>
                </c:pt>
                <c:pt idx="269">
                  <c:v>106.12321654452434</c:v>
                </c:pt>
                <c:pt idx="270">
                  <c:v>104.96962163284593</c:v>
                </c:pt>
                <c:pt idx="271">
                  <c:v>104.5500181677713</c:v>
                </c:pt>
                <c:pt idx="272">
                  <c:v>105.07933668455927</c:v>
                </c:pt>
                <c:pt idx="273">
                  <c:v>105.98232646401119</c:v>
                </c:pt>
                <c:pt idx="274">
                  <c:v>104.56742842405212</c:v>
                </c:pt>
                <c:pt idx="275">
                  <c:v>102.13193567310547</c:v>
                </c:pt>
                <c:pt idx="276">
                  <c:v>102.32532330228022</c:v>
                </c:pt>
                <c:pt idx="277">
                  <c:v>104.06108709529516</c:v>
                </c:pt>
                <c:pt idx="278">
                  <c:v>102.74468359921421</c:v>
                </c:pt>
                <c:pt idx="279">
                  <c:v>102.89816918813912</c:v>
                </c:pt>
                <c:pt idx="280">
                  <c:v>101.00981837436758</c:v>
                </c:pt>
                <c:pt idx="281">
                  <c:v>99.372110744521137</c:v>
                </c:pt>
                <c:pt idx="282">
                  <c:v>99.322903243594354</c:v>
                </c:pt>
                <c:pt idx="283">
                  <c:v>102.58443789954137</c:v>
                </c:pt>
                <c:pt idx="284">
                  <c:v>101.95720807599213</c:v>
                </c:pt>
                <c:pt idx="285">
                  <c:v>102.67390128099565</c:v>
                </c:pt>
                <c:pt idx="286">
                  <c:v>103.50984494405004</c:v>
                </c:pt>
                <c:pt idx="287">
                  <c:v>105.12453410001051</c:v>
                </c:pt>
                <c:pt idx="288">
                  <c:v>104.60484929177252</c:v>
                </c:pt>
                <c:pt idx="289">
                  <c:v>105.37819230671266</c:v>
                </c:pt>
                <c:pt idx="290">
                  <c:v>105.37819221259582</c:v>
                </c:pt>
                <c:pt idx="291">
                  <c:v>107.80780205475455</c:v>
                </c:pt>
                <c:pt idx="292">
                  <c:v>107.83603939906858</c:v>
                </c:pt>
                <c:pt idx="293">
                  <c:v>109.73226185633469</c:v>
                </c:pt>
                <c:pt idx="294">
                  <c:v>110.85717708307121</c:v>
                </c:pt>
                <c:pt idx="295">
                  <c:v>110.55402685338665</c:v>
                </c:pt>
                <c:pt idx="296">
                  <c:v>110.75335856834226</c:v>
                </c:pt>
                <c:pt idx="297">
                  <c:v>107.15656152673937</c:v>
                </c:pt>
                <c:pt idx="298">
                  <c:v>105.85710329587359</c:v>
                </c:pt>
                <c:pt idx="299">
                  <c:v>104.64026321811967</c:v>
                </c:pt>
                <c:pt idx="300">
                  <c:v>105.70844486825561</c:v>
                </c:pt>
                <c:pt idx="301">
                  <c:v>107.2157221924915</c:v>
                </c:pt>
                <c:pt idx="302">
                  <c:v>109.39185440000769</c:v>
                </c:pt>
                <c:pt idx="303">
                  <c:v>106.12297481653218</c:v>
                </c:pt>
                <c:pt idx="304">
                  <c:v>106.35881441536716</c:v>
                </c:pt>
                <c:pt idx="305">
                  <c:v>107.32894628483753</c:v>
                </c:pt>
                <c:pt idx="306">
                  <c:v>105.49386650133943</c:v>
                </c:pt>
                <c:pt idx="307">
                  <c:v>104.90822764389257</c:v>
                </c:pt>
                <c:pt idx="308">
                  <c:v>105.94897411002856</c:v>
                </c:pt>
                <c:pt idx="309">
                  <c:v>103.66740973106153</c:v>
                </c:pt>
                <c:pt idx="310">
                  <c:v>101.81952314425349</c:v>
                </c:pt>
                <c:pt idx="311">
                  <c:v>92.481585257404618</c:v>
                </c:pt>
                <c:pt idx="312">
                  <c:v>84.103548496113959</c:v>
                </c:pt>
                <c:pt idx="313">
                  <c:v>89.204839282826015</c:v>
                </c:pt>
                <c:pt idx="314">
                  <c:v>87.438383378345861</c:v>
                </c:pt>
                <c:pt idx="315">
                  <c:v>89.951780113537865</c:v>
                </c:pt>
                <c:pt idx="316">
                  <c:v>89.951780422579318</c:v>
                </c:pt>
                <c:pt idx="317">
                  <c:v>95.224598198377237</c:v>
                </c:pt>
                <c:pt idx="318">
                  <c:v>94.277602138633767</c:v>
                </c:pt>
                <c:pt idx="319">
                  <c:v>92.825446460014618</c:v>
                </c:pt>
                <c:pt idx="320">
                  <c:v>92.1451707957916</c:v>
                </c:pt>
                <c:pt idx="321">
                  <c:v>92.220191655027307</c:v>
                </c:pt>
                <c:pt idx="322">
                  <c:v>91.619932476064179</c:v>
                </c:pt>
                <c:pt idx="323">
                  <c:v>91.953238502558278</c:v>
                </c:pt>
                <c:pt idx="324">
                  <c:v>92.869388096763828</c:v>
                </c:pt>
                <c:pt idx="325">
                  <c:v>92.701196568953435</c:v>
                </c:pt>
                <c:pt idx="326">
                  <c:v>91.613199423126204</c:v>
                </c:pt>
                <c:pt idx="327">
                  <c:v>90.379726890842448</c:v>
                </c:pt>
                <c:pt idx="328">
                  <c:v>89.228595379623258</c:v>
                </c:pt>
                <c:pt idx="329">
                  <c:v>89.869948822777218</c:v>
                </c:pt>
                <c:pt idx="330">
                  <c:v>92.088268527208655</c:v>
                </c:pt>
                <c:pt idx="331">
                  <c:v>91.732832778461997</c:v>
                </c:pt>
                <c:pt idx="332">
                  <c:v>90.729366340725349</c:v>
                </c:pt>
                <c:pt idx="333">
                  <c:v>91.808129146431597</c:v>
                </c:pt>
                <c:pt idx="334">
                  <c:v>91.701770478260656</c:v>
                </c:pt>
                <c:pt idx="335">
                  <c:v>90.52116205413671</c:v>
                </c:pt>
                <c:pt idx="336">
                  <c:v>89.352009994876198</c:v>
                </c:pt>
                <c:pt idx="337">
                  <c:v>88.708331464607113</c:v>
                </c:pt>
                <c:pt idx="338">
                  <c:v>89.56334177940434</c:v>
                </c:pt>
                <c:pt idx="339">
                  <c:v>89.513243719096167</c:v>
                </c:pt>
                <c:pt idx="340">
                  <c:v>89.310881630395372</c:v>
                </c:pt>
                <c:pt idx="341">
                  <c:v>89.745149109762636</c:v>
                </c:pt>
                <c:pt idx="342">
                  <c:v>89.36999108267635</c:v>
                </c:pt>
                <c:pt idx="343">
                  <c:v>89.607482779861698</c:v>
                </c:pt>
                <c:pt idx="344">
                  <c:v>90.809989265404852</c:v>
                </c:pt>
                <c:pt idx="345">
                  <c:v>90.809989189599889</c:v>
                </c:pt>
                <c:pt idx="346">
                  <c:v>92.850064616759724</c:v>
                </c:pt>
                <c:pt idx="347">
                  <c:v>92.850064970889008</c:v>
                </c:pt>
                <c:pt idx="348">
                  <c:v>92.850064955498155</c:v>
                </c:pt>
                <c:pt idx="349">
                  <c:v>92.850064964477824</c:v>
                </c:pt>
                <c:pt idx="350">
                  <c:v>92.304838203336772</c:v>
                </c:pt>
                <c:pt idx="351">
                  <c:v>92.478958035670388</c:v>
                </c:pt>
                <c:pt idx="352">
                  <c:v>92.57975619932354</c:v>
                </c:pt>
                <c:pt idx="353">
                  <c:v>92.518854440216288</c:v>
                </c:pt>
              </c:numCache>
            </c:numRef>
          </c:val>
        </c:ser>
        <c:marker val="1"/>
        <c:axId val="163188736"/>
        <c:axId val="163190272"/>
      </c:lineChart>
      <c:lineChart>
        <c:grouping val="standard"/>
        <c:ser>
          <c:idx val="11"/>
          <c:order val="5"/>
          <c:tx>
            <c:v>right hand scale</c:v>
          </c:tx>
          <c:marker>
            <c:symbol val="none"/>
          </c:marker>
          <c:val>
            <c:numRef>
              <c:f>Charts!$AF$25:$AF$32</c:f>
              <c:numCache>
                <c:formatCode>General</c:formatCode>
                <c:ptCount val="8"/>
                <c:pt idx="0">
                  <c:v>0</c:v>
                </c:pt>
              </c:numCache>
            </c:numRef>
          </c:val>
        </c:ser>
        <c:marker val="1"/>
        <c:axId val="163332864"/>
        <c:axId val="163191808"/>
      </c:lineChart>
      <c:dateAx>
        <c:axId val="163188736"/>
        <c:scaling>
          <c:orientation val="minMax"/>
          <c:max val="40674"/>
        </c:scaling>
        <c:axPos val="b"/>
        <c:numFmt formatCode="mmm/\ yy" sourceLinked="0"/>
        <c:majorTickMark val="none"/>
        <c:tickLblPos val="nextTo"/>
        <c:crossAx val="163190272"/>
        <c:crosses val="autoZero"/>
        <c:auto val="1"/>
        <c:lblOffset val="100"/>
        <c:majorUnit val="3"/>
        <c:majorTimeUnit val="months"/>
      </c:dateAx>
      <c:valAx>
        <c:axId val="163190272"/>
        <c:scaling>
          <c:orientation val="minMax"/>
          <c:max val="130"/>
          <c:min val="60"/>
        </c:scaling>
        <c:axPos val="l"/>
        <c:numFmt formatCode="General" sourceLinked="1"/>
        <c:majorTickMark val="in"/>
        <c:tickLblPos val="nextTo"/>
        <c:crossAx val="163188736"/>
        <c:crosses val="autoZero"/>
        <c:crossBetween val="between"/>
      </c:valAx>
      <c:valAx>
        <c:axId val="163191808"/>
        <c:scaling>
          <c:orientation val="minMax"/>
          <c:max val="130"/>
          <c:min val="60"/>
        </c:scaling>
        <c:axPos val="r"/>
        <c:numFmt formatCode="General" sourceLinked="1"/>
        <c:majorTickMark val="in"/>
        <c:tickLblPos val="nextTo"/>
        <c:crossAx val="163332864"/>
        <c:crosses val="max"/>
        <c:crossBetween val="between"/>
        <c:majorUnit val="10"/>
        <c:minorUnit val="2"/>
      </c:valAx>
      <c:catAx>
        <c:axId val="163332864"/>
        <c:scaling>
          <c:orientation val="minMax"/>
        </c:scaling>
        <c:delete val="1"/>
        <c:axPos val="b"/>
        <c:tickLblPos val="none"/>
        <c:crossAx val="163191808"/>
        <c:crosses val="autoZero"/>
        <c:auto val="1"/>
        <c:lblAlgn val="ctr"/>
        <c:lblOffset val="100"/>
      </c:catAx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8.8649564994253652E-2"/>
          <c:y val="0.63979850322405785"/>
          <c:w val="0.33520488873901"/>
          <c:h val="0.26131829878335938"/>
        </c:manualLayout>
      </c:layout>
      <c:overlay val="1"/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lang="nb-NO" sz="1400" b="0" noProof="0"/>
            </a:pPr>
            <a:r>
              <a:rPr lang="nb-NO" sz="1400" b="0" noProof="0" dirty="0" smtClean="0"/>
              <a:t>Aksjekursutviklingen</a:t>
            </a:r>
            <a:r>
              <a:rPr lang="nb-NO" sz="1400" b="0" baseline="0" noProof="0" dirty="0" smtClean="0"/>
              <a:t> i Egypt </a:t>
            </a:r>
            <a:r>
              <a:rPr lang="nb-NO" sz="1400" b="0" baseline="30000" noProof="0" dirty="0" smtClean="0"/>
              <a:t>*)</a:t>
            </a:r>
            <a:endParaRPr lang="nb-NO" sz="1400" b="0" baseline="30000" noProof="0" dirty="0"/>
          </a:p>
        </c:rich>
      </c:tx>
      <c:layout/>
      <c:overlay val="1"/>
    </c:title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'Egypt Aksje'!$A$4:$A$544</c:f>
              <c:numCache>
                <c:formatCode>dd/mm/yyyy</c:formatCode>
                <c:ptCount val="541"/>
                <c:pt idx="0" formatCode="dd\.mm\.yyyy">
                  <c:v>36888</c:v>
                </c:pt>
                <c:pt idx="1">
                  <c:v>36895</c:v>
                </c:pt>
                <c:pt idx="2">
                  <c:v>36902</c:v>
                </c:pt>
                <c:pt idx="3">
                  <c:v>36909</c:v>
                </c:pt>
                <c:pt idx="4">
                  <c:v>36916</c:v>
                </c:pt>
                <c:pt idx="5">
                  <c:v>36923</c:v>
                </c:pt>
                <c:pt idx="6">
                  <c:v>36930</c:v>
                </c:pt>
                <c:pt idx="7">
                  <c:v>36937</c:v>
                </c:pt>
                <c:pt idx="8">
                  <c:v>36944</c:v>
                </c:pt>
                <c:pt idx="9">
                  <c:v>36951</c:v>
                </c:pt>
                <c:pt idx="10">
                  <c:v>36958</c:v>
                </c:pt>
                <c:pt idx="11">
                  <c:v>36965</c:v>
                </c:pt>
                <c:pt idx="12">
                  <c:v>36972</c:v>
                </c:pt>
                <c:pt idx="13">
                  <c:v>36979</c:v>
                </c:pt>
                <c:pt idx="14">
                  <c:v>36986</c:v>
                </c:pt>
                <c:pt idx="15">
                  <c:v>36993</c:v>
                </c:pt>
                <c:pt idx="16">
                  <c:v>37000</c:v>
                </c:pt>
                <c:pt idx="17">
                  <c:v>37007</c:v>
                </c:pt>
                <c:pt idx="18">
                  <c:v>37014</c:v>
                </c:pt>
                <c:pt idx="19">
                  <c:v>37021</c:v>
                </c:pt>
                <c:pt idx="20">
                  <c:v>37028</c:v>
                </c:pt>
                <c:pt idx="21">
                  <c:v>37035</c:v>
                </c:pt>
                <c:pt idx="22">
                  <c:v>37042</c:v>
                </c:pt>
                <c:pt idx="23">
                  <c:v>37049</c:v>
                </c:pt>
                <c:pt idx="24">
                  <c:v>37056</c:v>
                </c:pt>
                <c:pt idx="25">
                  <c:v>37063</c:v>
                </c:pt>
                <c:pt idx="26">
                  <c:v>37070</c:v>
                </c:pt>
                <c:pt idx="27">
                  <c:v>37077</c:v>
                </c:pt>
                <c:pt idx="28">
                  <c:v>37084</c:v>
                </c:pt>
                <c:pt idx="29">
                  <c:v>37091</c:v>
                </c:pt>
                <c:pt idx="30">
                  <c:v>37098</c:v>
                </c:pt>
                <c:pt idx="31">
                  <c:v>37105</c:v>
                </c:pt>
                <c:pt idx="32">
                  <c:v>37112</c:v>
                </c:pt>
                <c:pt idx="33">
                  <c:v>37119</c:v>
                </c:pt>
                <c:pt idx="34">
                  <c:v>37126</c:v>
                </c:pt>
                <c:pt idx="35">
                  <c:v>37133</c:v>
                </c:pt>
                <c:pt idx="36">
                  <c:v>37140</c:v>
                </c:pt>
                <c:pt idx="37">
                  <c:v>37147</c:v>
                </c:pt>
                <c:pt idx="38">
                  <c:v>37154</c:v>
                </c:pt>
                <c:pt idx="39">
                  <c:v>37161</c:v>
                </c:pt>
                <c:pt idx="40">
                  <c:v>37168</c:v>
                </c:pt>
                <c:pt idx="41">
                  <c:v>37175</c:v>
                </c:pt>
                <c:pt idx="42">
                  <c:v>37182</c:v>
                </c:pt>
                <c:pt idx="43">
                  <c:v>37189</c:v>
                </c:pt>
                <c:pt idx="44">
                  <c:v>37196</c:v>
                </c:pt>
                <c:pt idx="45">
                  <c:v>37203</c:v>
                </c:pt>
                <c:pt idx="46">
                  <c:v>37210</c:v>
                </c:pt>
                <c:pt idx="47">
                  <c:v>37217</c:v>
                </c:pt>
                <c:pt idx="48">
                  <c:v>37224</c:v>
                </c:pt>
                <c:pt idx="49">
                  <c:v>37231</c:v>
                </c:pt>
                <c:pt idx="50">
                  <c:v>37238</c:v>
                </c:pt>
                <c:pt idx="51">
                  <c:v>37245</c:v>
                </c:pt>
                <c:pt idx="52">
                  <c:v>37252</c:v>
                </c:pt>
                <c:pt idx="53">
                  <c:v>37259</c:v>
                </c:pt>
                <c:pt idx="54">
                  <c:v>37266</c:v>
                </c:pt>
                <c:pt idx="55">
                  <c:v>37273</c:v>
                </c:pt>
                <c:pt idx="56">
                  <c:v>37280</c:v>
                </c:pt>
                <c:pt idx="57">
                  <c:v>37287</c:v>
                </c:pt>
                <c:pt idx="58">
                  <c:v>37294</c:v>
                </c:pt>
                <c:pt idx="59">
                  <c:v>37301</c:v>
                </c:pt>
                <c:pt idx="60">
                  <c:v>37308</c:v>
                </c:pt>
                <c:pt idx="61">
                  <c:v>37315</c:v>
                </c:pt>
                <c:pt idx="62">
                  <c:v>37322</c:v>
                </c:pt>
                <c:pt idx="63">
                  <c:v>37329</c:v>
                </c:pt>
                <c:pt idx="64">
                  <c:v>37336</c:v>
                </c:pt>
                <c:pt idx="65">
                  <c:v>37343</c:v>
                </c:pt>
                <c:pt idx="66">
                  <c:v>37350</c:v>
                </c:pt>
                <c:pt idx="67">
                  <c:v>37357</c:v>
                </c:pt>
                <c:pt idx="68">
                  <c:v>37364</c:v>
                </c:pt>
                <c:pt idx="69">
                  <c:v>37371</c:v>
                </c:pt>
                <c:pt idx="70">
                  <c:v>37378</c:v>
                </c:pt>
                <c:pt idx="71">
                  <c:v>37385</c:v>
                </c:pt>
                <c:pt idx="72">
                  <c:v>37392</c:v>
                </c:pt>
                <c:pt idx="73">
                  <c:v>37399</c:v>
                </c:pt>
                <c:pt idx="74">
                  <c:v>37406</c:v>
                </c:pt>
                <c:pt idx="75">
                  <c:v>37413</c:v>
                </c:pt>
                <c:pt idx="76">
                  <c:v>37420</c:v>
                </c:pt>
                <c:pt idx="77">
                  <c:v>37427</c:v>
                </c:pt>
                <c:pt idx="78">
                  <c:v>37434</c:v>
                </c:pt>
                <c:pt idx="79">
                  <c:v>37441</c:v>
                </c:pt>
                <c:pt idx="80">
                  <c:v>37448</c:v>
                </c:pt>
                <c:pt idx="81">
                  <c:v>37455</c:v>
                </c:pt>
                <c:pt idx="82">
                  <c:v>37462</c:v>
                </c:pt>
                <c:pt idx="83">
                  <c:v>37469</c:v>
                </c:pt>
                <c:pt idx="84">
                  <c:v>37476</c:v>
                </c:pt>
                <c:pt idx="85">
                  <c:v>37483</c:v>
                </c:pt>
                <c:pt idx="86">
                  <c:v>37490</c:v>
                </c:pt>
                <c:pt idx="87">
                  <c:v>37497</c:v>
                </c:pt>
                <c:pt idx="88">
                  <c:v>37504</c:v>
                </c:pt>
                <c:pt idx="89">
                  <c:v>37511</c:v>
                </c:pt>
                <c:pt idx="90">
                  <c:v>37518</c:v>
                </c:pt>
                <c:pt idx="91">
                  <c:v>37525</c:v>
                </c:pt>
                <c:pt idx="92">
                  <c:v>37532</c:v>
                </c:pt>
                <c:pt idx="93">
                  <c:v>37539</c:v>
                </c:pt>
                <c:pt idx="94">
                  <c:v>37546</c:v>
                </c:pt>
                <c:pt idx="95">
                  <c:v>37553</c:v>
                </c:pt>
                <c:pt idx="96">
                  <c:v>37560</c:v>
                </c:pt>
                <c:pt idx="97">
                  <c:v>37567</c:v>
                </c:pt>
                <c:pt idx="98">
                  <c:v>37574</c:v>
                </c:pt>
                <c:pt idx="99">
                  <c:v>37581</c:v>
                </c:pt>
                <c:pt idx="100">
                  <c:v>37588</c:v>
                </c:pt>
                <c:pt idx="101">
                  <c:v>37595</c:v>
                </c:pt>
                <c:pt idx="102">
                  <c:v>37602</c:v>
                </c:pt>
                <c:pt idx="103">
                  <c:v>37609</c:v>
                </c:pt>
                <c:pt idx="104">
                  <c:v>37616</c:v>
                </c:pt>
                <c:pt idx="105">
                  <c:v>37623</c:v>
                </c:pt>
                <c:pt idx="106">
                  <c:v>37630</c:v>
                </c:pt>
                <c:pt idx="107">
                  <c:v>37637</c:v>
                </c:pt>
                <c:pt idx="108">
                  <c:v>37644</c:v>
                </c:pt>
                <c:pt idx="109">
                  <c:v>37651</c:v>
                </c:pt>
                <c:pt idx="110">
                  <c:v>37658</c:v>
                </c:pt>
                <c:pt idx="111">
                  <c:v>37665</c:v>
                </c:pt>
                <c:pt idx="112">
                  <c:v>37672</c:v>
                </c:pt>
                <c:pt idx="113">
                  <c:v>37679</c:v>
                </c:pt>
                <c:pt idx="114">
                  <c:v>37686</c:v>
                </c:pt>
                <c:pt idx="115">
                  <c:v>37693</c:v>
                </c:pt>
                <c:pt idx="116">
                  <c:v>37700</c:v>
                </c:pt>
                <c:pt idx="117">
                  <c:v>37707</c:v>
                </c:pt>
                <c:pt idx="118">
                  <c:v>37714</c:v>
                </c:pt>
                <c:pt idx="119">
                  <c:v>37721</c:v>
                </c:pt>
                <c:pt idx="120">
                  <c:v>37728</c:v>
                </c:pt>
                <c:pt idx="121">
                  <c:v>37735</c:v>
                </c:pt>
                <c:pt idx="122">
                  <c:v>37742</c:v>
                </c:pt>
                <c:pt idx="123">
                  <c:v>37749</c:v>
                </c:pt>
                <c:pt idx="124">
                  <c:v>37756</c:v>
                </c:pt>
                <c:pt idx="125">
                  <c:v>37763</c:v>
                </c:pt>
                <c:pt idx="126">
                  <c:v>37770</c:v>
                </c:pt>
                <c:pt idx="127">
                  <c:v>37777</c:v>
                </c:pt>
                <c:pt idx="128">
                  <c:v>37784</c:v>
                </c:pt>
                <c:pt idx="129">
                  <c:v>37791</c:v>
                </c:pt>
                <c:pt idx="130">
                  <c:v>37798</c:v>
                </c:pt>
                <c:pt idx="131">
                  <c:v>37805</c:v>
                </c:pt>
                <c:pt idx="132">
                  <c:v>37812</c:v>
                </c:pt>
                <c:pt idx="133">
                  <c:v>37819</c:v>
                </c:pt>
                <c:pt idx="134">
                  <c:v>37826</c:v>
                </c:pt>
                <c:pt idx="135">
                  <c:v>37833</c:v>
                </c:pt>
                <c:pt idx="136">
                  <c:v>37840</c:v>
                </c:pt>
                <c:pt idx="137">
                  <c:v>37847</c:v>
                </c:pt>
                <c:pt idx="138">
                  <c:v>37854</c:v>
                </c:pt>
                <c:pt idx="139">
                  <c:v>37861</c:v>
                </c:pt>
                <c:pt idx="140">
                  <c:v>37868</c:v>
                </c:pt>
                <c:pt idx="141">
                  <c:v>37875</c:v>
                </c:pt>
                <c:pt idx="142">
                  <c:v>37882</c:v>
                </c:pt>
                <c:pt idx="143">
                  <c:v>37889</c:v>
                </c:pt>
                <c:pt idx="144">
                  <c:v>37896</c:v>
                </c:pt>
                <c:pt idx="145">
                  <c:v>37903</c:v>
                </c:pt>
                <c:pt idx="146">
                  <c:v>37910</c:v>
                </c:pt>
                <c:pt idx="147">
                  <c:v>37917</c:v>
                </c:pt>
                <c:pt idx="148">
                  <c:v>37924</c:v>
                </c:pt>
                <c:pt idx="149">
                  <c:v>37931</c:v>
                </c:pt>
                <c:pt idx="150">
                  <c:v>37938</c:v>
                </c:pt>
                <c:pt idx="151">
                  <c:v>37945</c:v>
                </c:pt>
                <c:pt idx="152">
                  <c:v>37952</c:v>
                </c:pt>
                <c:pt idx="153">
                  <c:v>37959</c:v>
                </c:pt>
                <c:pt idx="154">
                  <c:v>37966</c:v>
                </c:pt>
                <c:pt idx="155">
                  <c:v>37973</c:v>
                </c:pt>
                <c:pt idx="156">
                  <c:v>37980</c:v>
                </c:pt>
                <c:pt idx="157">
                  <c:v>37987</c:v>
                </c:pt>
                <c:pt idx="158">
                  <c:v>37994</c:v>
                </c:pt>
                <c:pt idx="159">
                  <c:v>38001</c:v>
                </c:pt>
                <c:pt idx="160">
                  <c:v>38008</c:v>
                </c:pt>
                <c:pt idx="161">
                  <c:v>38015</c:v>
                </c:pt>
                <c:pt idx="162">
                  <c:v>38022</c:v>
                </c:pt>
                <c:pt idx="163">
                  <c:v>38029</c:v>
                </c:pt>
                <c:pt idx="164">
                  <c:v>38036</c:v>
                </c:pt>
                <c:pt idx="165">
                  <c:v>38043</c:v>
                </c:pt>
                <c:pt idx="166">
                  <c:v>38050</c:v>
                </c:pt>
                <c:pt idx="167">
                  <c:v>38057</c:v>
                </c:pt>
                <c:pt idx="168">
                  <c:v>38064</c:v>
                </c:pt>
                <c:pt idx="169">
                  <c:v>38071</c:v>
                </c:pt>
                <c:pt idx="170">
                  <c:v>38078</c:v>
                </c:pt>
                <c:pt idx="171">
                  <c:v>38085</c:v>
                </c:pt>
                <c:pt idx="172">
                  <c:v>38092</c:v>
                </c:pt>
                <c:pt idx="173">
                  <c:v>38099</c:v>
                </c:pt>
                <c:pt idx="174">
                  <c:v>38106</c:v>
                </c:pt>
                <c:pt idx="175">
                  <c:v>38113</c:v>
                </c:pt>
                <c:pt idx="176">
                  <c:v>38120</c:v>
                </c:pt>
                <c:pt idx="177">
                  <c:v>38127</c:v>
                </c:pt>
                <c:pt idx="178">
                  <c:v>38134</c:v>
                </c:pt>
                <c:pt idx="179">
                  <c:v>38141</c:v>
                </c:pt>
                <c:pt idx="180">
                  <c:v>38148</c:v>
                </c:pt>
                <c:pt idx="181">
                  <c:v>38155</c:v>
                </c:pt>
                <c:pt idx="182">
                  <c:v>38162</c:v>
                </c:pt>
                <c:pt idx="183">
                  <c:v>38169</c:v>
                </c:pt>
                <c:pt idx="184">
                  <c:v>38176</c:v>
                </c:pt>
                <c:pt idx="185">
                  <c:v>38183</c:v>
                </c:pt>
                <c:pt idx="186">
                  <c:v>38190</c:v>
                </c:pt>
                <c:pt idx="187">
                  <c:v>38197</c:v>
                </c:pt>
                <c:pt idx="188">
                  <c:v>38204</c:v>
                </c:pt>
                <c:pt idx="189">
                  <c:v>38211</c:v>
                </c:pt>
                <c:pt idx="190">
                  <c:v>38218</c:v>
                </c:pt>
                <c:pt idx="191">
                  <c:v>38225</c:v>
                </c:pt>
                <c:pt idx="192">
                  <c:v>38232</c:v>
                </c:pt>
                <c:pt idx="193">
                  <c:v>38239</c:v>
                </c:pt>
                <c:pt idx="194">
                  <c:v>38246</c:v>
                </c:pt>
                <c:pt idx="195">
                  <c:v>38253</c:v>
                </c:pt>
                <c:pt idx="196">
                  <c:v>38260</c:v>
                </c:pt>
                <c:pt idx="197">
                  <c:v>38267</c:v>
                </c:pt>
                <c:pt idx="198">
                  <c:v>38274</c:v>
                </c:pt>
                <c:pt idx="199">
                  <c:v>38281</c:v>
                </c:pt>
                <c:pt idx="200">
                  <c:v>38288</c:v>
                </c:pt>
                <c:pt idx="201">
                  <c:v>38295</c:v>
                </c:pt>
                <c:pt idx="202">
                  <c:v>38302</c:v>
                </c:pt>
                <c:pt idx="203">
                  <c:v>38309</c:v>
                </c:pt>
                <c:pt idx="204">
                  <c:v>38316</c:v>
                </c:pt>
                <c:pt idx="205">
                  <c:v>38323</c:v>
                </c:pt>
                <c:pt idx="206">
                  <c:v>38330</c:v>
                </c:pt>
                <c:pt idx="207">
                  <c:v>38337</c:v>
                </c:pt>
                <c:pt idx="208">
                  <c:v>38344</c:v>
                </c:pt>
                <c:pt idx="209">
                  <c:v>38351</c:v>
                </c:pt>
                <c:pt idx="210">
                  <c:v>38358</c:v>
                </c:pt>
                <c:pt idx="211">
                  <c:v>38365</c:v>
                </c:pt>
                <c:pt idx="212">
                  <c:v>38372</c:v>
                </c:pt>
                <c:pt idx="213">
                  <c:v>38379</c:v>
                </c:pt>
                <c:pt idx="214">
                  <c:v>38386</c:v>
                </c:pt>
                <c:pt idx="215">
                  <c:v>38393</c:v>
                </c:pt>
                <c:pt idx="216">
                  <c:v>38400</c:v>
                </c:pt>
                <c:pt idx="217">
                  <c:v>38407</c:v>
                </c:pt>
                <c:pt idx="218">
                  <c:v>38414</c:v>
                </c:pt>
                <c:pt idx="219">
                  <c:v>38421</c:v>
                </c:pt>
                <c:pt idx="220">
                  <c:v>38428</c:v>
                </c:pt>
                <c:pt idx="221">
                  <c:v>38435</c:v>
                </c:pt>
                <c:pt idx="222">
                  <c:v>38442</c:v>
                </c:pt>
                <c:pt idx="223">
                  <c:v>38449</c:v>
                </c:pt>
                <c:pt idx="224">
                  <c:v>38456</c:v>
                </c:pt>
                <c:pt idx="225">
                  <c:v>38463</c:v>
                </c:pt>
                <c:pt idx="226">
                  <c:v>38470</c:v>
                </c:pt>
                <c:pt idx="227">
                  <c:v>38477</c:v>
                </c:pt>
                <c:pt idx="228">
                  <c:v>38484</c:v>
                </c:pt>
                <c:pt idx="229">
                  <c:v>38491</c:v>
                </c:pt>
                <c:pt idx="230">
                  <c:v>38498</c:v>
                </c:pt>
                <c:pt idx="231">
                  <c:v>38505</c:v>
                </c:pt>
                <c:pt idx="232">
                  <c:v>38512</c:v>
                </c:pt>
                <c:pt idx="233">
                  <c:v>38519</c:v>
                </c:pt>
                <c:pt idx="234">
                  <c:v>38526</c:v>
                </c:pt>
                <c:pt idx="235">
                  <c:v>38533</c:v>
                </c:pt>
                <c:pt idx="236">
                  <c:v>38540</c:v>
                </c:pt>
                <c:pt idx="237">
                  <c:v>38547</c:v>
                </c:pt>
                <c:pt idx="238">
                  <c:v>38554</c:v>
                </c:pt>
                <c:pt idx="239">
                  <c:v>38561</c:v>
                </c:pt>
                <c:pt idx="240">
                  <c:v>38568</c:v>
                </c:pt>
                <c:pt idx="241">
                  <c:v>38575</c:v>
                </c:pt>
                <c:pt idx="242">
                  <c:v>38582</c:v>
                </c:pt>
                <c:pt idx="243">
                  <c:v>38589</c:v>
                </c:pt>
                <c:pt idx="244">
                  <c:v>38596</c:v>
                </c:pt>
                <c:pt idx="245">
                  <c:v>38603</c:v>
                </c:pt>
                <c:pt idx="246">
                  <c:v>38610</c:v>
                </c:pt>
                <c:pt idx="247">
                  <c:v>38617</c:v>
                </c:pt>
                <c:pt idx="248">
                  <c:v>38624</c:v>
                </c:pt>
                <c:pt idx="249">
                  <c:v>38631</c:v>
                </c:pt>
                <c:pt idx="250">
                  <c:v>38638</c:v>
                </c:pt>
                <c:pt idx="251">
                  <c:v>38645</c:v>
                </c:pt>
                <c:pt idx="252">
                  <c:v>38652</c:v>
                </c:pt>
                <c:pt idx="253">
                  <c:v>38659</c:v>
                </c:pt>
                <c:pt idx="254">
                  <c:v>38666</c:v>
                </c:pt>
                <c:pt idx="255">
                  <c:v>38673</c:v>
                </c:pt>
                <c:pt idx="256">
                  <c:v>38680</c:v>
                </c:pt>
                <c:pt idx="257">
                  <c:v>38687</c:v>
                </c:pt>
                <c:pt idx="258">
                  <c:v>38694</c:v>
                </c:pt>
                <c:pt idx="259">
                  <c:v>38701</c:v>
                </c:pt>
                <c:pt idx="260">
                  <c:v>38708</c:v>
                </c:pt>
                <c:pt idx="261">
                  <c:v>38715</c:v>
                </c:pt>
                <c:pt idx="262">
                  <c:v>38722</c:v>
                </c:pt>
                <c:pt idx="263">
                  <c:v>38729</c:v>
                </c:pt>
                <c:pt idx="264">
                  <c:v>38736</c:v>
                </c:pt>
                <c:pt idx="265">
                  <c:v>38743</c:v>
                </c:pt>
                <c:pt idx="266">
                  <c:v>38750</c:v>
                </c:pt>
                <c:pt idx="267">
                  <c:v>38757</c:v>
                </c:pt>
                <c:pt idx="268">
                  <c:v>38764</c:v>
                </c:pt>
                <c:pt idx="269">
                  <c:v>38771</c:v>
                </c:pt>
                <c:pt idx="270">
                  <c:v>38778</c:v>
                </c:pt>
                <c:pt idx="271">
                  <c:v>38785</c:v>
                </c:pt>
                <c:pt idx="272">
                  <c:v>38792</c:v>
                </c:pt>
                <c:pt idx="273">
                  <c:v>38799</c:v>
                </c:pt>
                <c:pt idx="274">
                  <c:v>38806</c:v>
                </c:pt>
                <c:pt idx="275">
                  <c:v>38813</c:v>
                </c:pt>
                <c:pt idx="276">
                  <c:v>38820</c:v>
                </c:pt>
                <c:pt idx="277">
                  <c:v>38827</c:v>
                </c:pt>
                <c:pt idx="278">
                  <c:v>38834</c:v>
                </c:pt>
                <c:pt idx="279">
                  <c:v>38841</c:v>
                </c:pt>
                <c:pt idx="280">
                  <c:v>38848</c:v>
                </c:pt>
                <c:pt idx="281">
                  <c:v>38855</c:v>
                </c:pt>
                <c:pt idx="282">
                  <c:v>38862</c:v>
                </c:pt>
                <c:pt idx="283">
                  <c:v>38869</c:v>
                </c:pt>
                <c:pt idx="284">
                  <c:v>38876</c:v>
                </c:pt>
                <c:pt idx="285">
                  <c:v>38883</c:v>
                </c:pt>
                <c:pt idx="286">
                  <c:v>38890</c:v>
                </c:pt>
                <c:pt idx="287">
                  <c:v>38897</c:v>
                </c:pt>
                <c:pt idx="288">
                  <c:v>38904</c:v>
                </c:pt>
                <c:pt idx="289">
                  <c:v>38911</c:v>
                </c:pt>
                <c:pt idx="290">
                  <c:v>38918</c:v>
                </c:pt>
                <c:pt idx="291">
                  <c:v>38925</c:v>
                </c:pt>
                <c:pt idx="292">
                  <c:v>38932</c:v>
                </c:pt>
                <c:pt idx="293">
                  <c:v>38939</c:v>
                </c:pt>
                <c:pt idx="294">
                  <c:v>38946</c:v>
                </c:pt>
                <c:pt idx="295">
                  <c:v>38953</c:v>
                </c:pt>
                <c:pt idx="296">
                  <c:v>38960</c:v>
                </c:pt>
                <c:pt idx="297">
                  <c:v>38967</c:v>
                </c:pt>
                <c:pt idx="298">
                  <c:v>38974</c:v>
                </c:pt>
                <c:pt idx="299">
                  <c:v>38981</c:v>
                </c:pt>
                <c:pt idx="300">
                  <c:v>38988</c:v>
                </c:pt>
                <c:pt idx="301">
                  <c:v>38995</c:v>
                </c:pt>
                <c:pt idx="302">
                  <c:v>39002</c:v>
                </c:pt>
                <c:pt idx="303">
                  <c:v>39009</c:v>
                </c:pt>
                <c:pt idx="304">
                  <c:v>39016</c:v>
                </c:pt>
                <c:pt idx="305">
                  <c:v>39023</c:v>
                </c:pt>
                <c:pt idx="306">
                  <c:v>39030</c:v>
                </c:pt>
                <c:pt idx="307">
                  <c:v>39037</c:v>
                </c:pt>
                <c:pt idx="308">
                  <c:v>39044</c:v>
                </c:pt>
                <c:pt idx="309">
                  <c:v>39051</c:v>
                </c:pt>
                <c:pt idx="310">
                  <c:v>39058</c:v>
                </c:pt>
                <c:pt idx="311">
                  <c:v>39065</c:v>
                </c:pt>
                <c:pt idx="312">
                  <c:v>39072</c:v>
                </c:pt>
                <c:pt idx="313">
                  <c:v>39079</c:v>
                </c:pt>
                <c:pt idx="314">
                  <c:v>39086</c:v>
                </c:pt>
                <c:pt idx="315">
                  <c:v>39093</c:v>
                </c:pt>
                <c:pt idx="316">
                  <c:v>39100</c:v>
                </c:pt>
                <c:pt idx="317">
                  <c:v>39107</c:v>
                </c:pt>
                <c:pt idx="318">
                  <c:v>39114</c:v>
                </c:pt>
                <c:pt idx="319">
                  <c:v>39121</c:v>
                </c:pt>
                <c:pt idx="320">
                  <c:v>39128</c:v>
                </c:pt>
                <c:pt idx="321">
                  <c:v>39135</c:v>
                </c:pt>
                <c:pt idx="322">
                  <c:v>39142</c:v>
                </c:pt>
                <c:pt idx="323">
                  <c:v>39149</c:v>
                </c:pt>
                <c:pt idx="324">
                  <c:v>39156</c:v>
                </c:pt>
                <c:pt idx="325">
                  <c:v>39163</c:v>
                </c:pt>
                <c:pt idx="326">
                  <c:v>39170</c:v>
                </c:pt>
                <c:pt idx="327">
                  <c:v>39177</c:v>
                </c:pt>
                <c:pt idx="328">
                  <c:v>39184</c:v>
                </c:pt>
                <c:pt idx="329">
                  <c:v>39191</c:v>
                </c:pt>
                <c:pt idx="330">
                  <c:v>39198</c:v>
                </c:pt>
                <c:pt idx="331">
                  <c:v>39205</c:v>
                </c:pt>
                <c:pt idx="332">
                  <c:v>39212</c:v>
                </c:pt>
                <c:pt idx="333">
                  <c:v>39219</c:v>
                </c:pt>
                <c:pt idx="334">
                  <c:v>39226</c:v>
                </c:pt>
                <c:pt idx="335">
                  <c:v>39233</c:v>
                </c:pt>
                <c:pt idx="336">
                  <c:v>39240</c:v>
                </c:pt>
                <c:pt idx="337">
                  <c:v>39247</c:v>
                </c:pt>
                <c:pt idx="338">
                  <c:v>39254</c:v>
                </c:pt>
                <c:pt idx="339">
                  <c:v>39261</c:v>
                </c:pt>
                <c:pt idx="340">
                  <c:v>39268</c:v>
                </c:pt>
                <c:pt idx="341">
                  <c:v>39275</c:v>
                </c:pt>
                <c:pt idx="342">
                  <c:v>39282</c:v>
                </c:pt>
                <c:pt idx="343">
                  <c:v>39289</c:v>
                </c:pt>
                <c:pt idx="344">
                  <c:v>39296</c:v>
                </c:pt>
                <c:pt idx="345">
                  <c:v>39303</c:v>
                </c:pt>
                <c:pt idx="346">
                  <c:v>39310</c:v>
                </c:pt>
                <c:pt idx="347">
                  <c:v>39317</c:v>
                </c:pt>
                <c:pt idx="348">
                  <c:v>39324</c:v>
                </c:pt>
                <c:pt idx="349">
                  <c:v>39331</c:v>
                </c:pt>
                <c:pt idx="350">
                  <c:v>39338</c:v>
                </c:pt>
                <c:pt idx="351">
                  <c:v>39345</c:v>
                </c:pt>
                <c:pt idx="352">
                  <c:v>39352</c:v>
                </c:pt>
                <c:pt idx="353">
                  <c:v>39359</c:v>
                </c:pt>
                <c:pt idx="354">
                  <c:v>39366</c:v>
                </c:pt>
                <c:pt idx="355">
                  <c:v>39373</c:v>
                </c:pt>
                <c:pt idx="356">
                  <c:v>39380</c:v>
                </c:pt>
                <c:pt idx="357">
                  <c:v>39387</c:v>
                </c:pt>
                <c:pt idx="358">
                  <c:v>39394</c:v>
                </c:pt>
                <c:pt idx="359">
                  <c:v>39401</c:v>
                </c:pt>
                <c:pt idx="360">
                  <c:v>39408</c:v>
                </c:pt>
                <c:pt idx="361">
                  <c:v>39415</c:v>
                </c:pt>
                <c:pt idx="362">
                  <c:v>39422</c:v>
                </c:pt>
                <c:pt idx="363">
                  <c:v>39429</c:v>
                </c:pt>
                <c:pt idx="364">
                  <c:v>39436</c:v>
                </c:pt>
                <c:pt idx="365">
                  <c:v>39443</c:v>
                </c:pt>
                <c:pt idx="366">
                  <c:v>39450</c:v>
                </c:pt>
                <c:pt idx="367">
                  <c:v>39457</c:v>
                </c:pt>
                <c:pt idx="368">
                  <c:v>39464</c:v>
                </c:pt>
                <c:pt idx="369">
                  <c:v>39471</c:v>
                </c:pt>
                <c:pt idx="370">
                  <c:v>39478</c:v>
                </c:pt>
                <c:pt idx="371">
                  <c:v>39485</c:v>
                </c:pt>
                <c:pt idx="372">
                  <c:v>39492</c:v>
                </c:pt>
                <c:pt idx="373">
                  <c:v>39499</c:v>
                </c:pt>
                <c:pt idx="374">
                  <c:v>39506</c:v>
                </c:pt>
                <c:pt idx="375">
                  <c:v>39513</c:v>
                </c:pt>
                <c:pt idx="376">
                  <c:v>39520</c:v>
                </c:pt>
                <c:pt idx="377">
                  <c:v>39527</c:v>
                </c:pt>
                <c:pt idx="378">
                  <c:v>39534</c:v>
                </c:pt>
                <c:pt idx="379">
                  <c:v>39541</c:v>
                </c:pt>
                <c:pt idx="380">
                  <c:v>39548</c:v>
                </c:pt>
                <c:pt idx="381">
                  <c:v>39555</c:v>
                </c:pt>
                <c:pt idx="382">
                  <c:v>39562</c:v>
                </c:pt>
                <c:pt idx="383">
                  <c:v>39569</c:v>
                </c:pt>
                <c:pt idx="384">
                  <c:v>39576</c:v>
                </c:pt>
                <c:pt idx="385">
                  <c:v>39583</c:v>
                </c:pt>
                <c:pt idx="386">
                  <c:v>39590</c:v>
                </c:pt>
                <c:pt idx="387">
                  <c:v>39597</c:v>
                </c:pt>
                <c:pt idx="388">
                  <c:v>39604</c:v>
                </c:pt>
                <c:pt idx="389">
                  <c:v>39611</c:v>
                </c:pt>
                <c:pt idx="390">
                  <c:v>39618</c:v>
                </c:pt>
                <c:pt idx="391">
                  <c:v>39625</c:v>
                </c:pt>
                <c:pt idx="392">
                  <c:v>39632</c:v>
                </c:pt>
                <c:pt idx="393">
                  <c:v>39639</c:v>
                </c:pt>
                <c:pt idx="394">
                  <c:v>39646</c:v>
                </c:pt>
                <c:pt idx="395">
                  <c:v>39653</c:v>
                </c:pt>
                <c:pt idx="396">
                  <c:v>39660</c:v>
                </c:pt>
                <c:pt idx="397">
                  <c:v>39667</c:v>
                </c:pt>
                <c:pt idx="398">
                  <c:v>39674</c:v>
                </c:pt>
                <c:pt idx="399">
                  <c:v>39681</c:v>
                </c:pt>
                <c:pt idx="400">
                  <c:v>39688</c:v>
                </c:pt>
                <c:pt idx="401">
                  <c:v>39695</c:v>
                </c:pt>
                <c:pt idx="402">
                  <c:v>39702</c:v>
                </c:pt>
                <c:pt idx="403">
                  <c:v>39709</c:v>
                </c:pt>
                <c:pt idx="404">
                  <c:v>39716</c:v>
                </c:pt>
                <c:pt idx="405">
                  <c:v>39723</c:v>
                </c:pt>
                <c:pt idx="406">
                  <c:v>39730</c:v>
                </c:pt>
                <c:pt idx="407">
                  <c:v>39737</c:v>
                </c:pt>
                <c:pt idx="408">
                  <c:v>39744</c:v>
                </c:pt>
                <c:pt idx="409">
                  <c:v>39751</c:v>
                </c:pt>
                <c:pt idx="410">
                  <c:v>39758</c:v>
                </c:pt>
                <c:pt idx="411">
                  <c:v>39765</c:v>
                </c:pt>
                <c:pt idx="412">
                  <c:v>39772</c:v>
                </c:pt>
                <c:pt idx="413">
                  <c:v>39779</c:v>
                </c:pt>
                <c:pt idx="414">
                  <c:v>39786</c:v>
                </c:pt>
                <c:pt idx="415">
                  <c:v>39793</c:v>
                </c:pt>
                <c:pt idx="416">
                  <c:v>39800</c:v>
                </c:pt>
                <c:pt idx="417">
                  <c:v>39807</c:v>
                </c:pt>
                <c:pt idx="418">
                  <c:v>39814</c:v>
                </c:pt>
                <c:pt idx="419">
                  <c:v>39821</c:v>
                </c:pt>
                <c:pt idx="420">
                  <c:v>39828</c:v>
                </c:pt>
                <c:pt idx="421">
                  <c:v>39835</c:v>
                </c:pt>
                <c:pt idx="422">
                  <c:v>39842</c:v>
                </c:pt>
                <c:pt idx="423">
                  <c:v>39849</c:v>
                </c:pt>
                <c:pt idx="424">
                  <c:v>39856</c:v>
                </c:pt>
                <c:pt idx="425">
                  <c:v>39863</c:v>
                </c:pt>
                <c:pt idx="426">
                  <c:v>39870</c:v>
                </c:pt>
                <c:pt idx="427">
                  <c:v>39877</c:v>
                </c:pt>
                <c:pt idx="428">
                  <c:v>39884</c:v>
                </c:pt>
                <c:pt idx="429">
                  <c:v>39891</c:v>
                </c:pt>
                <c:pt idx="430">
                  <c:v>39898</c:v>
                </c:pt>
                <c:pt idx="431">
                  <c:v>39905</c:v>
                </c:pt>
                <c:pt idx="432">
                  <c:v>39912</c:v>
                </c:pt>
                <c:pt idx="433">
                  <c:v>39919</c:v>
                </c:pt>
                <c:pt idx="434">
                  <c:v>39926</c:v>
                </c:pt>
                <c:pt idx="435">
                  <c:v>39933</c:v>
                </c:pt>
                <c:pt idx="436">
                  <c:v>39940</c:v>
                </c:pt>
                <c:pt idx="437">
                  <c:v>39947</c:v>
                </c:pt>
                <c:pt idx="438">
                  <c:v>39954</c:v>
                </c:pt>
                <c:pt idx="439">
                  <c:v>39961</c:v>
                </c:pt>
                <c:pt idx="440">
                  <c:v>39968</c:v>
                </c:pt>
                <c:pt idx="441">
                  <c:v>39975</c:v>
                </c:pt>
                <c:pt idx="442">
                  <c:v>39982</c:v>
                </c:pt>
                <c:pt idx="443">
                  <c:v>39989</c:v>
                </c:pt>
                <c:pt idx="444">
                  <c:v>39996</c:v>
                </c:pt>
                <c:pt idx="445">
                  <c:v>40003</c:v>
                </c:pt>
                <c:pt idx="446">
                  <c:v>40010</c:v>
                </c:pt>
                <c:pt idx="447">
                  <c:v>40017</c:v>
                </c:pt>
                <c:pt idx="448">
                  <c:v>40024</c:v>
                </c:pt>
                <c:pt idx="449">
                  <c:v>40031</c:v>
                </c:pt>
                <c:pt idx="450">
                  <c:v>40038</c:v>
                </c:pt>
                <c:pt idx="451">
                  <c:v>40045</c:v>
                </c:pt>
                <c:pt idx="452">
                  <c:v>40052</c:v>
                </c:pt>
                <c:pt idx="453">
                  <c:v>40059</c:v>
                </c:pt>
                <c:pt idx="454">
                  <c:v>40066</c:v>
                </c:pt>
                <c:pt idx="455">
                  <c:v>40073</c:v>
                </c:pt>
                <c:pt idx="456">
                  <c:v>40080</c:v>
                </c:pt>
                <c:pt idx="457">
                  <c:v>40087</c:v>
                </c:pt>
                <c:pt idx="458">
                  <c:v>40094</c:v>
                </c:pt>
                <c:pt idx="459">
                  <c:v>40101</c:v>
                </c:pt>
                <c:pt idx="460">
                  <c:v>40108</c:v>
                </c:pt>
                <c:pt idx="461">
                  <c:v>40115</c:v>
                </c:pt>
                <c:pt idx="462">
                  <c:v>40122</c:v>
                </c:pt>
                <c:pt idx="463">
                  <c:v>40129</c:v>
                </c:pt>
                <c:pt idx="464">
                  <c:v>40136</c:v>
                </c:pt>
                <c:pt idx="465">
                  <c:v>40143</c:v>
                </c:pt>
                <c:pt idx="466">
                  <c:v>40150</c:v>
                </c:pt>
                <c:pt idx="467">
                  <c:v>40157</c:v>
                </c:pt>
                <c:pt idx="468">
                  <c:v>40164</c:v>
                </c:pt>
                <c:pt idx="469">
                  <c:v>40171</c:v>
                </c:pt>
                <c:pt idx="470">
                  <c:v>40178</c:v>
                </c:pt>
                <c:pt idx="471">
                  <c:v>40185</c:v>
                </c:pt>
                <c:pt idx="472">
                  <c:v>40192</c:v>
                </c:pt>
                <c:pt idx="473">
                  <c:v>40199</c:v>
                </c:pt>
                <c:pt idx="474">
                  <c:v>40206</c:v>
                </c:pt>
                <c:pt idx="475">
                  <c:v>40213</c:v>
                </c:pt>
                <c:pt idx="476">
                  <c:v>40220</c:v>
                </c:pt>
                <c:pt idx="477">
                  <c:v>40227</c:v>
                </c:pt>
                <c:pt idx="478">
                  <c:v>40234</c:v>
                </c:pt>
                <c:pt idx="479">
                  <c:v>40241</c:v>
                </c:pt>
                <c:pt idx="480">
                  <c:v>40248</c:v>
                </c:pt>
                <c:pt idx="481">
                  <c:v>40255</c:v>
                </c:pt>
                <c:pt idx="482">
                  <c:v>40262</c:v>
                </c:pt>
                <c:pt idx="483">
                  <c:v>40269</c:v>
                </c:pt>
                <c:pt idx="484">
                  <c:v>40276</c:v>
                </c:pt>
                <c:pt idx="485">
                  <c:v>40283</c:v>
                </c:pt>
                <c:pt idx="486">
                  <c:v>40290</c:v>
                </c:pt>
                <c:pt idx="487">
                  <c:v>40297</c:v>
                </c:pt>
                <c:pt idx="488">
                  <c:v>40304</c:v>
                </c:pt>
                <c:pt idx="489">
                  <c:v>40311</c:v>
                </c:pt>
                <c:pt idx="490">
                  <c:v>40318</c:v>
                </c:pt>
                <c:pt idx="491">
                  <c:v>40325</c:v>
                </c:pt>
                <c:pt idx="492">
                  <c:v>40332</c:v>
                </c:pt>
                <c:pt idx="493">
                  <c:v>40339</c:v>
                </c:pt>
                <c:pt idx="494">
                  <c:v>40346</c:v>
                </c:pt>
                <c:pt idx="495">
                  <c:v>40353</c:v>
                </c:pt>
                <c:pt idx="496">
                  <c:v>40360</c:v>
                </c:pt>
                <c:pt idx="497">
                  <c:v>40367</c:v>
                </c:pt>
                <c:pt idx="498">
                  <c:v>40374</c:v>
                </c:pt>
                <c:pt idx="499">
                  <c:v>40381</c:v>
                </c:pt>
                <c:pt idx="500">
                  <c:v>40388</c:v>
                </c:pt>
                <c:pt idx="501">
                  <c:v>40395</c:v>
                </c:pt>
                <c:pt idx="502">
                  <c:v>40402</c:v>
                </c:pt>
                <c:pt idx="503">
                  <c:v>40409</c:v>
                </c:pt>
                <c:pt idx="504">
                  <c:v>40416</c:v>
                </c:pt>
                <c:pt idx="505">
                  <c:v>40423</c:v>
                </c:pt>
                <c:pt idx="506">
                  <c:v>40430</c:v>
                </c:pt>
                <c:pt idx="507">
                  <c:v>40437</c:v>
                </c:pt>
                <c:pt idx="508">
                  <c:v>40444</c:v>
                </c:pt>
                <c:pt idx="509">
                  <c:v>40451</c:v>
                </c:pt>
                <c:pt idx="510">
                  <c:v>40458</c:v>
                </c:pt>
                <c:pt idx="511">
                  <c:v>40465</c:v>
                </c:pt>
                <c:pt idx="512">
                  <c:v>40472</c:v>
                </c:pt>
                <c:pt idx="513">
                  <c:v>40479</c:v>
                </c:pt>
                <c:pt idx="514">
                  <c:v>40486</c:v>
                </c:pt>
                <c:pt idx="515">
                  <c:v>40493</c:v>
                </c:pt>
                <c:pt idx="516">
                  <c:v>40500</c:v>
                </c:pt>
                <c:pt idx="517">
                  <c:v>40507</c:v>
                </c:pt>
                <c:pt idx="518">
                  <c:v>40514</c:v>
                </c:pt>
                <c:pt idx="519">
                  <c:v>40521</c:v>
                </c:pt>
                <c:pt idx="520">
                  <c:v>40528</c:v>
                </c:pt>
                <c:pt idx="521">
                  <c:v>40535</c:v>
                </c:pt>
                <c:pt idx="522">
                  <c:v>40542</c:v>
                </c:pt>
                <c:pt idx="523">
                  <c:v>40549</c:v>
                </c:pt>
                <c:pt idx="524">
                  <c:v>40556</c:v>
                </c:pt>
                <c:pt idx="525">
                  <c:v>40563</c:v>
                </c:pt>
                <c:pt idx="526">
                  <c:v>40570</c:v>
                </c:pt>
                <c:pt idx="527">
                  <c:v>40577</c:v>
                </c:pt>
                <c:pt idx="528">
                  <c:v>40584</c:v>
                </c:pt>
                <c:pt idx="529">
                  <c:v>40591</c:v>
                </c:pt>
                <c:pt idx="530">
                  <c:v>40598</c:v>
                </c:pt>
                <c:pt idx="531">
                  <c:v>40605</c:v>
                </c:pt>
                <c:pt idx="532">
                  <c:v>40612</c:v>
                </c:pt>
                <c:pt idx="533">
                  <c:v>40619</c:v>
                </c:pt>
                <c:pt idx="534">
                  <c:v>40626</c:v>
                </c:pt>
                <c:pt idx="535">
                  <c:v>40633</c:v>
                </c:pt>
                <c:pt idx="536">
                  <c:v>40640</c:v>
                </c:pt>
                <c:pt idx="537">
                  <c:v>40647</c:v>
                </c:pt>
                <c:pt idx="538">
                  <c:v>40654</c:v>
                </c:pt>
                <c:pt idx="539">
                  <c:v>40661</c:v>
                </c:pt>
                <c:pt idx="540">
                  <c:v>40668</c:v>
                </c:pt>
              </c:numCache>
            </c:numRef>
          </c:cat>
          <c:val>
            <c:numRef>
              <c:f>'Egypt Aksje'!$B$4:$B$544</c:f>
              <c:numCache>
                <c:formatCode>_(* #,##0_);_(* \(#,##0\);_(* "-"??_);_(@_)</c:formatCode>
                <c:ptCount val="541"/>
                <c:pt idx="0">
                  <c:v>704.22</c:v>
                </c:pt>
                <c:pt idx="1">
                  <c:v>713.66</c:v>
                </c:pt>
                <c:pt idx="2">
                  <c:v>723.74</c:v>
                </c:pt>
                <c:pt idx="3">
                  <c:v>703.29000000000053</c:v>
                </c:pt>
                <c:pt idx="4">
                  <c:v>739.03</c:v>
                </c:pt>
                <c:pt idx="5">
                  <c:v>755.68000000000052</c:v>
                </c:pt>
                <c:pt idx="6">
                  <c:v>736.91</c:v>
                </c:pt>
                <c:pt idx="7">
                  <c:v>706.05</c:v>
                </c:pt>
                <c:pt idx="8">
                  <c:v>678.68000000000052</c:v>
                </c:pt>
                <c:pt idx="9">
                  <c:v>657.92</c:v>
                </c:pt>
                <c:pt idx="10">
                  <c:v>677.01</c:v>
                </c:pt>
                <c:pt idx="11">
                  <c:v>635.41999999999996</c:v>
                </c:pt>
                <c:pt idx="12">
                  <c:v>614.29000000000053</c:v>
                </c:pt>
                <c:pt idx="13">
                  <c:v>597.72</c:v>
                </c:pt>
                <c:pt idx="14">
                  <c:v>606.61</c:v>
                </c:pt>
                <c:pt idx="15">
                  <c:v>645.83999999999946</c:v>
                </c:pt>
                <c:pt idx="16">
                  <c:v>628.39</c:v>
                </c:pt>
                <c:pt idx="17">
                  <c:v>636.85999999999819</c:v>
                </c:pt>
                <c:pt idx="18">
                  <c:v>629.62</c:v>
                </c:pt>
                <c:pt idx="19">
                  <c:v>647.31999999999948</c:v>
                </c:pt>
                <c:pt idx="20">
                  <c:v>654.21</c:v>
                </c:pt>
                <c:pt idx="21">
                  <c:v>662.59</c:v>
                </c:pt>
                <c:pt idx="22">
                  <c:v>642.24</c:v>
                </c:pt>
                <c:pt idx="23">
                  <c:v>619.04</c:v>
                </c:pt>
                <c:pt idx="24">
                  <c:v>618.39</c:v>
                </c:pt>
                <c:pt idx="25">
                  <c:v>608.44999999999948</c:v>
                </c:pt>
                <c:pt idx="26">
                  <c:v>593.29000000000053</c:v>
                </c:pt>
                <c:pt idx="27">
                  <c:v>615.02</c:v>
                </c:pt>
                <c:pt idx="28">
                  <c:v>610.25</c:v>
                </c:pt>
                <c:pt idx="29">
                  <c:v>561.04</c:v>
                </c:pt>
                <c:pt idx="30">
                  <c:v>564.19000000000005</c:v>
                </c:pt>
                <c:pt idx="31">
                  <c:v>538.21</c:v>
                </c:pt>
                <c:pt idx="32">
                  <c:v>572.12</c:v>
                </c:pt>
                <c:pt idx="33">
                  <c:v>578.17999999999995</c:v>
                </c:pt>
                <c:pt idx="34">
                  <c:v>584.24</c:v>
                </c:pt>
                <c:pt idx="35">
                  <c:v>620.58000000000004</c:v>
                </c:pt>
                <c:pt idx="36">
                  <c:v>660.83999999999946</c:v>
                </c:pt>
                <c:pt idx="37">
                  <c:v>635.66999999999996</c:v>
                </c:pt>
                <c:pt idx="38">
                  <c:v>614.72</c:v>
                </c:pt>
                <c:pt idx="39">
                  <c:v>564.22</c:v>
                </c:pt>
                <c:pt idx="40">
                  <c:v>551.29000000000053</c:v>
                </c:pt>
                <c:pt idx="41">
                  <c:v>551.98</c:v>
                </c:pt>
                <c:pt idx="42">
                  <c:v>576.53</c:v>
                </c:pt>
                <c:pt idx="43">
                  <c:v>575.92999999999938</c:v>
                </c:pt>
                <c:pt idx="44">
                  <c:v>548.79999999999995</c:v>
                </c:pt>
                <c:pt idx="45">
                  <c:v>548.41</c:v>
                </c:pt>
                <c:pt idx="46">
                  <c:v>516.15</c:v>
                </c:pt>
                <c:pt idx="47">
                  <c:v>493.21</c:v>
                </c:pt>
                <c:pt idx="48">
                  <c:v>498.98999999999904</c:v>
                </c:pt>
                <c:pt idx="49">
                  <c:v>492.77</c:v>
                </c:pt>
                <c:pt idx="50">
                  <c:v>506.54</c:v>
                </c:pt>
                <c:pt idx="51">
                  <c:v>500.87</c:v>
                </c:pt>
                <c:pt idx="52">
                  <c:v>489.98999999999904</c:v>
                </c:pt>
                <c:pt idx="53">
                  <c:v>502.5</c:v>
                </c:pt>
                <c:pt idx="54">
                  <c:v>505.12</c:v>
                </c:pt>
                <c:pt idx="55">
                  <c:v>488.44</c:v>
                </c:pt>
                <c:pt idx="56">
                  <c:v>472.08</c:v>
                </c:pt>
                <c:pt idx="57">
                  <c:v>448.02</c:v>
                </c:pt>
                <c:pt idx="58">
                  <c:v>485.01</c:v>
                </c:pt>
                <c:pt idx="59">
                  <c:v>495.4</c:v>
                </c:pt>
                <c:pt idx="60">
                  <c:v>491.52</c:v>
                </c:pt>
                <c:pt idx="61">
                  <c:v>490.92999999999904</c:v>
                </c:pt>
                <c:pt idx="62">
                  <c:v>507.12</c:v>
                </c:pt>
                <c:pt idx="63">
                  <c:v>502.05</c:v>
                </c:pt>
                <c:pt idx="64">
                  <c:v>503.86</c:v>
                </c:pt>
                <c:pt idx="65">
                  <c:v>506.77</c:v>
                </c:pt>
                <c:pt idx="66">
                  <c:v>487.84000000000032</c:v>
                </c:pt>
                <c:pt idx="67">
                  <c:v>486.45</c:v>
                </c:pt>
                <c:pt idx="68">
                  <c:v>476</c:v>
                </c:pt>
                <c:pt idx="69">
                  <c:v>468.97999999999917</c:v>
                </c:pt>
                <c:pt idx="70">
                  <c:v>477.22999999999917</c:v>
                </c:pt>
                <c:pt idx="71">
                  <c:v>483.11</c:v>
                </c:pt>
                <c:pt idx="72">
                  <c:v>486.46</c:v>
                </c:pt>
                <c:pt idx="73">
                  <c:v>477.77</c:v>
                </c:pt>
                <c:pt idx="74">
                  <c:v>477.41999999999916</c:v>
                </c:pt>
                <c:pt idx="75">
                  <c:v>471.03</c:v>
                </c:pt>
                <c:pt idx="76">
                  <c:v>472.86</c:v>
                </c:pt>
                <c:pt idx="77">
                  <c:v>468.15000000000032</c:v>
                </c:pt>
                <c:pt idx="78">
                  <c:v>470.09</c:v>
                </c:pt>
                <c:pt idx="79">
                  <c:v>473.95</c:v>
                </c:pt>
                <c:pt idx="80">
                  <c:v>475.4</c:v>
                </c:pt>
                <c:pt idx="81">
                  <c:v>506.36</c:v>
                </c:pt>
                <c:pt idx="82">
                  <c:v>483.24</c:v>
                </c:pt>
                <c:pt idx="83">
                  <c:v>471.95</c:v>
                </c:pt>
                <c:pt idx="84">
                  <c:v>473.88</c:v>
                </c:pt>
                <c:pt idx="85">
                  <c:v>476.33</c:v>
                </c:pt>
                <c:pt idx="86">
                  <c:v>475.44</c:v>
                </c:pt>
                <c:pt idx="87">
                  <c:v>475.55</c:v>
                </c:pt>
                <c:pt idx="88">
                  <c:v>473.16</c:v>
                </c:pt>
                <c:pt idx="89">
                  <c:v>477.41999999999916</c:v>
                </c:pt>
                <c:pt idx="90">
                  <c:v>477.06</c:v>
                </c:pt>
                <c:pt idx="91">
                  <c:v>477.68</c:v>
                </c:pt>
                <c:pt idx="92">
                  <c:v>483.96</c:v>
                </c:pt>
                <c:pt idx="93">
                  <c:v>485.07</c:v>
                </c:pt>
                <c:pt idx="94">
                  <c:v>477.54</c:v>
                </c:pt>
                <c:pt idx="95">
                  <c:v>483.56</c:v>
                </c:pt>
                <c:pt idx="96">
                  <c:v>485.82</c:v>
                </c:pt>
                <c:pt idx="97">
                  <c:v>482.91999999999916</c:v>
                </c:pt>
                <c:pt idx="98">
                  <c:v>481.72999999999917</c:v>
                </c:pt>
                <c:pt idx="99">
                  <c:v>476.56</c:v>
                </c:pt>
                <c:pt idx="100">
                  <c:v>493.53</c:v>
                </c:pt>
                <c:pt idx="101">
                  <c:v>511.21</c:v>
                </c:pt>
                <c:pt idx="102">
                  <c:v>505.84000000000032</c:v>
                </c:pt>
                <c:pt idx="103">
                  <c:v>500.6</c:v>
                </c:pt>
                <c:pt idx="104">
                  <c:v>496.77</c:v>
                </c:pt>
                <c:pt idx="105">
                  <c:v>495.82</c:v>
                </c:pt>
                <c:pt idx="106">
                  <c:v>499.44</c:v>
                </c:pt>
                <c:pt idx="107">
                  <c:v>496.3</c:v>
                </c:pt>
                <c:pt idx="108">
                  <c:v>500.58</c:v>
                </c:pt>
                <c:pt idx="109">
                  <c:v>574.91999999999996</c:v>
                </c:pt>
                <c:pt idx="110">
                  <c:v>559.29000000000053</c:v>
                </c:pt>
                <c:pt idx="111">
                  <c:v>552.78000000000054</c:v>
                </c:pt>
                <c:pt idx="112">
                  <c:v>564.05999999999949</c:v>
                </c:pt>
                <c:pt idx="113">
                  <c:v>552.04</c:v>
                </c:pt>
                <c:pt idx="114">
                  <c:v>559.66999999999996</c:v>
                </c:pt>
                <c:pt idx="115">
                  <c:v>534.21</c:v>
                </c:pt>
                <c:pt idx="116">
                  <c:v>529.41999999999996</c:v>
                </c:pt>
                <c:pt idx="117">
                  <c:v>560.41999999999996</c:v>
                </c:pt>
                <c:pt idx="118">
                  <c:v>587.33999999999946</c:v>
                </c:pt>
                <c:pt idx="119">
                  <c:v>612.42999999999938</c:v>
                </c:pt>
                <c:pt idx="120">
                  <c:v>652.15</c:v>
                </c:pt>
                <c:pt idx="121">
                  <c:v>625.23</c:v>
                </c:pt>
                <c:pt idx="122">
                  <c:v>641.97</c:v>
                </c:pt>
                <c:pt idx="123">
                  <c:v>665.06</c:v>
                </c:pt>
                <c:pt idx="124">
                  <c:v>694.56</c:v>
                </c:pt>
                <c:pt idx="125">
                  <c:v>745.49</c:v>
                </c:pt>
                <c:pt idx="126">
                  <c:v>741.88</c:v>
                </c:pt>
                <c:pt idx="127">
                  <c:v>730.65</c:v>
                </c:pt>
                <c:pt idx="128">
                  <c:v>735.2</c:v>
                </c:pt>
                <c:pt idx="129">
                  <c:v>758.3499999999982</c:v>
                </c:pt>
                <c:pt idx="130">
                  <c:v>783.64</c:v>
                </c:pt>
                <c:pt idx="131">
                  <c:v>790.45999999999947</c:v>
                </c:pt>
                <c:pt idx="132">
                  <c:v>831.41</c:v>
                </c:pt>
                <c:pt idx="133">
                  <c:v>782.04</c:v>
                </c:pt>
                <c:pt idx="134">
                  <c:v>754.37</c:v>
                </c:pt>
                <c:pt idx="135">
                  <c:v>738.49</c:v>
                </c:pt>
                <c:pt idx="136">
                  <c:v>751.7</c:v>
                </c:pt>
                <c:pt idx="137">
                  <c:v>773.81</c:v>
                </c:pt>
                <c:pt idx="138">
                  <c:v>793.13</c:v>
                </c:pt>
                <c:pt idx="139">
                  <c:v>821.3499999999982</c:v>
                </c:pt>
                <c:pt idx="140">
                  <c:v>855.45999999999947</c:v>
                </c:pt>
                <c:pt idx="141">
                  <c:v>859.15</c:v>
                </c:pt>
                <c:pt idx="142">
                  <c:v>920</c:v>
                </c:pt>
                <c:pt idx="143">
                  <c:v>936.44999999999948</c:v>
                </c:pt>
                <c:pt idx="144">
                  <c:v>941.43</c:v>
                </c:pt>
                <c:pt idx="145">
                  <c:v>1020.99</c:v>
                </c:pt>
                <c:pt idx="146">
                  <c:v>1067.01</c:v>
                </c:pt>
                <c:pt idx="147">
                  <c:v>1119.82</c:v>
                </c:pt>
                <c:pt idx="148">
                  <c:v>1071.6799999999998</c:v>
                </c:pt>
                <c:pt idx="149">
                  <c:v>1107.9000000000001</c:v>
                </c:pt>
                <c:pt idx="150">
                  <c:v>1084.8899999999999</c:v>
                </c:pt>
                <c:pt idx="151">
                  <c:v>1089.97</c:v>
                </c:pt>
                <c:pt idx="152">
                  <c:v>1084.8</c:v>
                </c:pt>
                <c:pt idx="153">
                  <c:v>1064.27</c:v>
                </c:pt>
                <c:pt idx="154">
                  <c:v>1074.0999999999999</c:v>
                </c:pt>
                <c:pt idx="155">
                  <c:v>1111.07</c:v>
                </c:pt>
                <c:pt idx="156">
                  <c:v>1124.32</c:v>
                </c:pt>
                <c:pt idx="157">
                  <c:v>1155.51</c:v>
                </c:pt>
                <c:pt idx="158">
                  <c:v>1212.95</c:v>
                </c:pt>
                <c:pt idx="159">
                  <c:v>1263.56</c:v>
                </c:pt>
                <c:pt idx="160">
                  <c:v>1416.6799999999998</c:v>
                </c:pt>
                <c:pt idx="161">
                  <c:v>1357.26</c:v>
                </c:pt>
                <c:pt idx="162">
                  <c:v>1407.34</c:v>
                </c:pt>
                <c:pt idx="163">
                  <c:v>1412.33</c:v>
                </c:pt>
                <c:pt idx="164">
                  <c:v>1326.42</c:v>
                </c:pt>
                <c:pt idx="165">
                  <c:v>1334.09</c:v>
                </c:pt>
                <c:pt idx="166">
                  <c:v>1344.79</c:v>
                </c:pt>
                <c:pt idx="167">
                  <c:v>1386.53</c:v>
                </c:pt>
                <c:pt idx="168">
                  <c:v>1342.6399999999999</c:v>
                </c:pt>
                <c:pt idx="169">
                  <c:v>1371.81</c:v>
                </c:pt>
                <c:pt idx="170">
                  <c:v>1399.92</c:v>
                </c:pt>
                <c:pt idx="171">
                  <c:v>1436.93</c:v>
                </c:pt>
                <c:pt idx="172">
                  <c:v>1492.51</c:v>
                </c:pt>
                <c:pt idx="173">
                  <c:v>1507.59</c:v>
                </c:pt>
                <c:pt idx="174">
                  <c:v>1535.24</c:v>
                </c:pt>
                <c:pt idx="175">
                  <c:v>1560.79</c:v>
                </c:pt>
                <c:pt idx="176">
                  <c:v>1481</c:v>
                </c:pt>
                <c:pt idx="177">
                  <c:v>1416.3</c:v>
                </c:pt>
                <c:pt idx="178">
                  <c:v>1420.78</c:v>
                </c:pt>
                <c:pt idx="179">
                  <c:v>1449.97</c:v>
                </c:pt>
                <c:pt idx="180">
                  <c:v>1465.28</c:v>
                </c:pt>
                <c:pt idx="181">
                  <c:v>1453.22</c:v>
                </c:pt>
                <c:pt idx="182">
                  <c:v>1403.01</c:v>
                </c:pt>
                <c:pt idx="183">
                  <c:v>1440.86</c:v>
                </c:pt>
                <c:pt idx="184">
                  <c:v>1450.94</c:v>
                </c:pt>
                <c:pt idx="185">
                  <c:v>1579.27</c:v>
                </c:pt>
                <c:pt idx="186">
                  <c:v>1592.49</c:v>
                </c:pt>
                <c:pt idx="187">
                  <c:v>1577.28</c:v>
                </c:pt>
                <c:pt idx="188">
                  <c:v>1640.1399999999999</c:v>
                </c:pt>
                <c:pt idx="189">
                  <c:v>1646.03</c:v>
                </c:pt>
                <c:pt idx="190">
                  <c:v>1642.5</c:v>
                </c:pt>
                <c:pt idx="191">
                  <c:v>1718.55</c:v>
                </c:pt>
                <c:pt idx="192">
                  <c:v>1758.34</c:v>
                </c:pt>
                <c:pt idx="193">
                  <c:v>1962.23</c:v>
                </c:pt>
                <c:pt idx="194">
                  <c:v>2126.4100000000012</c:v>
                </c:pt>
                <c:pt idx="195">
                  <c:v>2030.04</c:v>
                </c:pt>
                <c:pt idx="196">
                  <c:v>2089.8100000000022</c:v>
                </c:pt>
                <c:pt idx="197">
                  <c:v>2145.59</c:v>
                </c:pt>
                <c:pt idx="198">
                  <c:v>2124.34</c:v>
                </c:pt>
                <c:pt idx="199">
                  <c:v>2215.4499999999998</c:v>
                </c:pt>
                <c:pt idx="200">
                  <c:v>2292.5300000000002</c:v>
                </c:pt>
                <c:pt idx="201">
                  <c:v>2336.4100000000012</c:v>
                </c:pt>
                <c:pt idx="202">
                  <c:v>2436.48</c:v>
                </c:pt>
                <c:pt idx="203">
                  <c:v>2423.6999999999998</c:v>
                </c:pt>
                <c:pt idx="204">
                  <c:v>2439.61</c:v>
                </c:pt>
                <c:pt idx="205">
                  <c:v>2414.75</c:v>
                </c:pt>
                <c:pt idx="206">
                  <c:v>2399.94</c:v>
                </c:pt>
                <c:pt idx="207">
                  <c:v>2534.3900000000012</c:v>
                </c:pt>
                <c:pt idx="208">
                  <c:v>2532.3100000000022</c:v>
                </c:pt>
                <c:pt idx="209">
                  <c:v>2567.9899999999998</c:v>
                </c:pt>
                <c:pt idx="210">
                  <c:v>2754.7799999999997</c:v>
                </c:pt>
                <c:pt idx="211">
                  <c:v>2832.84</c:v>
                </c:pt>
                <c:pt idx="212">
                  <c:v>2896.13</c:v>
                </c:pt>
                <c:pt idx="213">
                  <c:v>3244.01</c:v>
                </c:pt>
                <c:pt idx="214">
                  <c:v>3559.3700000000022</c:v>
                </c:pt>
                <c:pt idx="215">
                  <c:v>3417.8</c:v>
                </c:pt>
                <c:pt idx="216">
                  <c:v>3567.1</c:v>
                </c:pt>
                <c:pt idx="217">
                  <c:v>3693.59</c:v>
                </c:pt>
                <c:pt idx="218">
                  <c:v>4036.4900000000002</c:v>
                </c:pt>
                <c:pt idx="219">
                  <c:v>4416.37</c:v>
                </c:pt>
                <c:pt idx="220">
                  <c:v>4114.9800000000005</c:v>
                </c:pt>
                <c:pt idx="221">
                  <c:v>4048.65</c:v>
                </c:pt>
                <c:pt idx="222">
                  <c:v>3917.84</c:v>
                </c:pt>
                <c:pt idx="223">
                  <c:v>4074.19</c:v>
                </c:pt>
                <c:pt idx="224">
                  <c:v>4045.06</c:v>
                </c:pt>
                <c:pt idx="225">
                  <c:v>3930.04</c:v>
                </c:pt>
                <c:pt idx="226">
                  <c:v>4186.87</c:v>
                </c:pt>
                <c:pt idx="227">
                  <c:v>4411.95</c:v>
                </c:pt>
                <c:pt idx="228">
                  <c:v>4425.72</c:v>
                </c:pt>
                <c:pt idx="229">
                  <c:v>4125.6200000000044</c:v>
                </c:pt>
                <c:pt idx="230">
                  <c:v>4210.08</c:v>
                </c:pt>
                <c:pt idx="231">
                  <c:v>4163.0600000000004</c:v>
                </c:pt>
                <c:pt idx="232">
                  <c:v>4357.57</c:v>
                </c:pt>
                <c:pt idx="233">
                  <c:v>4617.95</c:v>
                </c:pt>
                <c:pt idx="234">
                  <c:v>4968.29</c:v>
                </c:pt>
                <c:pt idx="235">
                  <c:v>4828.6600000000044</c:v>
                </c:pt>
                <c:pt idx="236">
                  <c:v>4894.71</c:v>
                </c:pt>
                <c:pt idx="237">
                  <c:v>4935.8</c:v>
                </c:pt>
                <c:pt idx="238">
                  <c:v>4966.6500000000024</c:v>
                </c:pt>
                <c:pt idx="239">
                  <c:v>4865.1100000000024</c:v>
                </c:pt>
                <c:pt idx="240">
                  <c:v>4761.03</c:v>
                </c:pt>
                <c:pt idx="241">
                  <c:v>4711.28</c:v>
                </c:pt>
                <c:pt idx="242">
                  <c:v>4651.99</c:v>
                </c:pt>
                <c:pt idx="243">
                  <c:v>4753.03</c:v>
                </c:pt>
                <c:pt idx="244">
                  <c:v>4907.3</c:v>
                </c:pt>
                <c:pt idx="245">
                  <c:v>5091.57</c:v>
                </c:pt>
                <c:pt idx="246">
                  <c:v>5127.29</c:v>
                </c:pt>
                <c:pt idx="247">
                  <c:v>5231.07</c:v>
                </c:pt>
                <c:pt idx="248">
                  <c:v>5476.78</c:v>
                </c:pt>
                <c:pt idx="249">
                  <c:v>5453.14</c:v>
                </c:pt>
                <c:pt idx="250">
                  <c:v>5684.55</c:v>
                </c:pt>
                <c:pt idx="251">
                  <c:v>5578.74</c:v>
                </c:pt>
                <c:pt idx="252">
                  <c:v>5457.6500000000024</c:v>
                </c:pt>
                <c:pt idx="253">
                  <c:v>5737.07</c:v>
                </c:pt>
                <c:pt idx="254">
                  <c:v>5978.73</c:v>
                </c:pt>
                <c:pt idx="255">
                  <c:v>5725.1200000000044</c:v>
                </c:pt>
                <c:pt idx="256">
                  <c:v>5613.84</c:v>
                </c:pt>
                <c:pt idx="257">
                  <c:v>5603.22</c:v>
                </c:pt>
                <c:pt idx="258">
                  <c:v>6068.1</c:v>
                </c:pt>
                <c:pt idx="259">
                  <c:v>5965.78</c:v>
                </c:pt>
                <c:pt idx="260">
                  <c:v>6059.4299999999994</c:v>
                </c:pt>
                <c:pt idx="261">
                  <c:v>6324.7</c:v>
                </c:pt>
                <c:pt idx="262">
                  <c:v>6699.75</c:v>
                </c:pt>
                <c:pt idx="263">
                  <c:v>7357.08</c:v>
                </c:pt>
                <c:pt idx="264">
                  <c:v>7467.1</c:v>
                </c:pt>
                <c:pt idx="265">
                  <c:v>7888.1900000000014</c:v>
                </c:pt>
                <c:pt idx="266">
                  <c:v>8007.76</c:v>
                </c:pt>
                <c:pt idx="267">
                  <c:v>7447.6500000000024</c:v>
                </c:pt>
                <c:pt idx="268">
                  <c:v>6755.44</c:v>
                </c:pt>
                <c:pt idx="269">
                  <c:v>7026.13</c:v>
                </c:pt>
                <c:pt idx="270">
                  <c:v>6962.85</c:v>
                </c:pt>
                <c:pt idx="271">
                  <c:v>6572.6600000000044</c:v>
                </c:pt>
                <c:pt idx="272">
                  <c:v>6370.73</c:v>
                </c:pt>
                <c:pt idx="273">
                  <c:v>6708.55</c:v>
                </c:pt>
                <c:pt idx="274">
                  <c:v>6767.6100000000024</c:v>
                </c:pt>
                <c:pt idx="275">
                  <c:v>7115.9299999999994</c:v>
                </c:pt>
                <c:pt idx="276">
                  <c:v>6909.79</c:v>
                </c:pt>
                <c:pt idx="277">
                  <c:v>6640.85</c:v>
                </c:pt>
                <c:pt idx="278">
                  <c:v>6586</c:v>
                </c:pt>
                <c:pt idx="279">
                  <c:v>6691.44</c:v>
                </c:pt>
                <c:pt idx="280">
                  <c:v>6273.4</c:v>
                </c:pt>
                <c:pt idx="281">
                  <c:v>6084.95</c:v>
                </c:pt>
                <c:pt idx="282">
                  <c:v>5112.6600000000044</c:v>
                </c:pt>
                <c:pt idx="283">
                  <c:v>5468.4</c:v>
                </c:pt>
                <c:pt idx="284">
                  <c:v>5355.8600000000024</c:v>
                </c:pt>
                <c:pt idx="285">
                  <c:v>4771.46</c:v>
                </c:pt>
                <c:pt idx="286">
                  <c:v>4841.71</c:v>
                </c:pt>
                <c:pt idx="287">
                  <c:v>4772.78</c:v>
                </c:pt>
                <c:pt idx="288">
                  <c:v>5370.99</c:v>
                </c:pt>
                <c:pt idx="289">
                  <c:v>5124.9699999999993</c:v>
                </c:pt>
                <c:pt idx="290">
                  <c:v>4943.2</c:v>
                </c:pt>
                <c:pt idx="291">
                  <c:v>5558.25</c:v>
                </c:pt>
                <c:pt idx="292">
                  <c:v>5729.72</c:v>
                </c:pt>
                <c:pt idx="293">
                  <c:v>5748.67</c:v>
                </c:pt>
                <c:pt idx="294">
                  <c:v>5741.44</c:v>
                </c:pt>
                <c:pt idx="295">
                  <c:v>6060.68</c:v>
                </c:pt>
                <c:pt idx="296">
                  <c:v>6232.75</c:v>
                </c:pt>
                <c:pt idx="297">
                  <c:v>6026.39</c:v>
                </c:pt>
                <c:pt idx="298">
                  <c:v>6249.83</c:v>
                </c:pt>
                <c:pt idx="299">
                  <c:v>6365.01</c:v>
                </c:pt>
                <c:pt idx="300">
                  <c:v>6444.9299999999994</c:v>
                </c:pt>
                <c:pt idx="301">
                  <c:v>6292.14</c:v>
                </c:pt>
                <c:pt idx="302">
                  <c:v>6302.41</c:v>
                </c:pt>
                <c:pt idx="303">
                  <c:v>6368.74</c:v>
                </c:pt>
                <c:pt idx="304">
                  <c:v>6417.13</c:v>
                </c:pt>
                <c:pt idx="305">
                  <c:v>6561.05</c:v>
                </c:pt>
                <c:pt idx="306">
                  <c:v>6396.88</c:v>
                </c:pt>
                <c:pt idx="307">
                  <c:v>6420.48</c:v>
                </c:pt>
                <c:pt idx="308">
                  <c:v>6609.88</c:v>
                </c:pt>
                <c:pt idx="309">
                  <c:v>6560.74</c:v>
                </c:pt>
                <c:pt idx="310">
                  <c:v>6663.33</c:v>
                </c:pt>
                <c:pt idx="311">
                  <c:v>6747.37</c:v>
                </c:pt>
                <c:pt idx="312">
                  <c:v>6810.08</c:v>
                </c:pt>
                <c:pt idx="313">
                  <c:v>6973.41</c:v>
                </c:pt>
                <c:pt idx="314">
                  <c:v>7152.39</c:v>
                </c:pt>
                <c:pt idx="315">
                  <c:v>7074.13</c:v>
                </c:pt>
                <c:pt idx="316">
                  <c:v>6961.7</c:v>
                </c:pt>
                <c:pt idx="317">
                  <c:v>6731.71</c:v>
                </c:pt>
                <c:pt idx="318">
                  <c:v>6770.68</c:v>
                </c:pt>
                <c:pt idx="319">
                  <c:v>6983.9</c:v>
                </c:pt>
                <c:pt idx="320">
                  <c:v>7205.64</c:v>
                </c:pt>
                <c:pt idx="321">
                  <c:v>7354.52</c:v>
                </c:pt>
                <c:pt idx="322">
                  <c:v>7183.13</c:v>
                </c:pt>
                <c:pt idx="323">
                  <c:v>7161.14</c:v>
                </c:pt>
                <c:pt idx="324">
                  <c:v>7244.14</c:v>
                </c:pt>
                <c:pt idx="325">
                  <c:v>7187.87</c:v>
                </c:pt>
                <c:pt idx="326">
                  <c:v>7191.9</c:v>
                </c:pt>
                <c:pt idx="327">
                  <c:v>7281.75</c:v>
                </c:pt>
                <c:pt idx="328">
                  <c:v>7410.57</c:v>
                </c:pt>
                <c:pt idx="329">
                  <c:v>7376.25</c:v>
                </c:pt>
                <c:pt idx="330">
                  <c:v>7445.55</c:v>
                </c:pt>
                <c:pt idx="331">
                  <c:v>7506.96</c:v>
                </c:pt>
                <c:pt idx="332">
                  <c:v>7629.1900000000014</c:v>
                </c:pt>
                <c:pt idx="333">
                  <c:v>7424.53</c:v>
                </c:pt>
                <c:pt idx="334">
                  <c:v>7563.09</c:v>
                </c:pt>
                <c:pt idx="335">
                  <c:v>7769.63</c:v>
                </c:pt>
                <c:pt idx="336">
                  <c:v>7703.58</c:v>
                </c:pt>
                <c:pt idx="337">
                  <c:v>7736.6100000000024</c:v>
                </c:pt>
                <c:pt idx="338">
                  <c:v>7913.94</c:v>
                </c:pt>
                <c:pt idx="339">
                  <c:v>7803.4</c:v>
                </c:pt>
                <c:pt idx="340">
                  <c:v>8167.79</c:v>
                </c:pt>
                <c:pt idx="341">
                  <c:v>8345.7300000000068</c:v>
                </c:pt>
                <c:pt idx="342">
                  <c:v>8469.51</c:v>
                </c:pt>
                <c:pt idx="343">
                  <c:v>8477.0499999999811</c:v>
                </c:pt>
                <c:pt idx="344">
                  <c:v>8129.48</c:v>
                </c:pt>
                <c:pt idx="345">
                  <c:v>8178.42</c:v>
                </c:pt>
                <c:pt idx="346">
                  <c:v>7797.26</c:v>
                </c:pt>
                <c:pt idx="347">
                  <c:v>7584.51</c:v>
                </c:pt>
                <c:pt idx="348">
                  <c:v>7748.9699999999993</c:v>
                </c:pt>
                <c:pt idx="349">
                  <c:v>8166.59</c:v>
                </c:pt>
                <c:pt idx="350">
                  <c:v>8282.93</c:v>
                </c:pt>
                <c:pt idx="351">
                  <c:v>8530.2300000000068</c:v>
                </c:pt>
                <c:pt idx="352">
                  <c:v>8647.19</c:v>
                </c:pt>
                <c:pt idx="353">
                  <c:v>8770.77</c:v>
                </c:pt>
                <c:pt idx="354">
                  <c:v>8957.52</c:v>
                </c:pt>
                <c:pt idx="355">
                  <c:v>8964.3499999999658</c:v>
                </c:pt>
                <c:pt idx="356">
                  <c:v>9151.2000000000007</c:v>
                </c:pt>
                <c:pt idx="357">
                  <c:v>9527.17</c:v>
                </c:pt>
                <c:pt idx="358">
                  <c:v>9177.4499999999698</c:v>
                </c:pt>
                <c:pt idx="359">
                  <c:v>9414.09</c:v>
                </c:pt>
                <c:pt idx="360">
                  <c:v>9662.77</c:v>
                </c:pt>
                <c:pt idx="361">
                  <c:v>9721.68</c:v>
                </c:pt>
                <c:pt idx="362">
                  <c:v>10171.6</c:v>
                </c:pt>
                <c:pt idx="363">
                  <c:v>10087.57</c:v>
                </c:pt>
                <c:pt idx="364">
                  <c:v>10253.450000000001</c:v>
                </c:pt>
                <c:pt idx="365">
                  <c:v>10469.780000000002</c:v>
                </c:pt>
                <c:pt idx="366">
                  <c:v>10727.83</c:v>
                </c:pt>
                <c:pt idx="367">
                  <c:v>10958.91</c:v>
                </c:pt>
                <c:pt idx="368">
                  <c:v>10731.46</c:v>
                </c:pt>
                <c:pt idx="369">
                  <c:v>10010.849999999973</c:v>
                </c:pt>
                <c:pt idx="370">
                  <c:v>10318.06</c:v>
                </c:pt>
                <c:pt idx="371">
                  <c:v>10212.61</c:v>
                </c:pt>
                <c:pt idx="372">
                  <c:v>10318.26</c:v>
                </c:pt>
                <c:pt idx="373">
                  <c:v>10840.78</c:v>
                </c:pt>
                <c:pt idx="374">
                  <c:v>11335.210000000006</c:v>
                </c:pt>
                <c:pt idx="375">
                  <c:v>11389.93</c:v>
                </c:pt>
                <c:pt idx="376">
                  <c:v>11336.23000000001</c:v>
                </c:pt>
                <c:pt idx="377">
                  <c:v>10905.69</c:v>
                </c:pt>
                <c:pt idx="378">
                  <c:v>11117.4</c:v>
                </c:pt>
                <c:pt idx="379">
                  <c:v>11371.849999999973</c:v>
                </c:pt>
                <c:pt idx="380">
                  <c:v>11632.84</c:v>
                </c:pt>
                <c:pt idx="381">
                  <c:v>11573.98</c:v>
                </c:pt>
                <c:pt idx="382">
                  <c:v>11740.710000000006</c:v>
                </c:pt>
                <c:pt idx="383">
                  <c:v>11786.51</c:v>
                </c:pt>
                <c:pt idx="384">
                  <c:v>11546.38</c:v>
                </c:pt>
                <c:pt idx="385">
                  <c:v>10169.27</c:v>
                </c:pt>
                <c:pt idx="386">
                  <c:v>10668.23000000001</c:v>
                </c:pt>
                <c:pt idx="387">
                  <c:v>11057.33</c:v>
                </c:pt>
                <c:pt idx="388">
                  <c:v>11032.49</c:v>
                </c:pt>
                <c:pt idx="389">
                  <c:v>10696.67</c:v>
                </c:pt>
                <c:pt idx="390">
                  <c:v>10307.83</c:v>
                </c:pt>
                <c:pt idx="391">
                  <c:v>10070.31</c:v>
                </c:pt>
                <c:pt idx="392">
                  <c:v>9949.93</c:v>
                </c:pt>
                <c:pt idx="393">
                  <c:v>9566.59</c:v>
                </c:pt>
                <c:pt idx="394">
                  <c:v>9356.25</c:v>
                </c:pt>
                <c:pt idx="395">
                  <c:v>9382.51</c:v>
                </c:pt>
                <c:pt idx="396">
                  <c:v>9251.19</c:v>
                </c:pt>
                <c:pt idx="397">
                  <c:v>8878.8599999999424</c:v>
                </c:pt>
                <c:pt idx="398">
                  <c:v>8223.08</c:v>
                </c:pt>
                <c:pt idx="399">
                  <c:v>7982.74</c:v>
                </c:pt>
                <c:pt idx="400">
                  <c:v>8375.2400000000089</c:v>
                </c:pt>
                <c:pt idx="401">
                  <c:v>8400.8599999999424</c:v>
                </c:pt>
                <c:pt idx="402">
                  <c:v>8173.54</c:v>
                </c:pt>
                <c:pt idx="403">
                  <c:v>7066.21</c:v>
                </c:pt>
                <c:pt idx="404">
                  <c:v>6945.37</c:v>
                </c:pt>
                <c:pt idx="405">
                  <c:v>7059.1600000000044</c:v>
                </c:pt>
                <c:pt idx="406">
                  <c:v>5667.4699999999993</c:v>
                </c:pt>
                <c:pt idx="407">
                  <c:v>5792.01</c:v>
                </c:pt>
                <c:pt idx="408">
                  <c:v>4896.53</c:v>
                </c:pt>
                <c:pt idx="409">
                  <c:v>4716.25</c:v>
                </c:pt>
                <c:pt idx="410">
                  <c:v>5243.2</c:v>
                </c:pt>
                <c:pt idx="411">
                  <c:v>4823.59</c:v>
                </c:pt>
                <c:pt idx="412">
                  <c:v>3878.11</c:v>
                </c:pt>
                <c:pt idx="413">
                  <c:v>4043.71</c:v>
                </c:pt>
                <c:pt idx="414">
                  <c:v>4059.08</c:v>
                </c:pt>
                <c:pt idx="415">
                  <c:v>4319.74</c:v>
                </c:pt>
                <c:pt idx="416">
                  <c:v>4453.4000000000005</c:v>
                </c:pt>
                <c:pt idx="417">
                  <c:v>4357.96</c:v>
                </c:pt>
                <c:pt idx="418">
                  <c:v>4596.49</c:v>
                </c:pt>
                <c:pt idx="419">
                  <c:v>4634.3600000000024</c:v>
                </c:pt>
                <c:pt idx="420">
                  <c:v>4327.01</c:v>
                </c:pt>
                <c:pt idx="421">
                  <c:v>3810.18</c:v>
                </c:pt>
                <c:pt idx="422">
                  <c:v>3874.94</c:v>
                </c:pt>
                <c:pt idx="423">
                  <c:v>3389.3100000000022</c:v>
                </c:pt>
                <c:pt idx="424">
                  <c:v>3600.79</c:v>
                </c:pt>
                <c:pt idx="425">
                  <c:v>3585.82</c:v>
                </c:pt>
                <c:pt idx="426">
                  <c:v>3597.56</c:v>
                </c:pt>
                <c:pt idx="427">
                  <c:v>3575.9300000000012</c:v>
                </c:pt>
                <c:pt idx="428">
                  <c:v>3700.7599999999998</c:v>
                </c:pt>
                <c:pt idx="429">
                  <c:v>3965.8</c:v>
                </c:pt>
                <c:pt idx="430">
                  <c:v>4245.74</c:v>
                </c:pt>
                <c:pt idx="431">
                  <c:v>4363.6900000000014</c:v>
                </c:pt>
                <c:pt idx="432">
                  <c:v>4785.29</c:v>
                </c:pt>
                <c:pt idx="433">
                  <c:v>4968.6200000000044</c:v>
                </c:pt>
                <c:pt idx="434">
                  <c:v>4987.3</c:v>
                </c:pt>
                <c:pt idx="435">
                  <c:v>5191.34</c:v>
                </c:pt>
                <c:pt idx="436">
                  <c:v>5507.4299999999994</c:v>
                </c:pt>
                <c:pt idx="437">
                  <c:v>5628.53</c:v>
                </c:pt>
                <c:pt idx="438">
                  <c:v>5699.52</c:v>
                </c:pt>
                <c:pt idx="439">
                  <c:v>5665.3200000000024</c:v>
                </c:pt>
                <c:pt idx="440">
                  <c:v>6240.89</c:v>
                </c:pt>
                <c:pt idx="441">
                  <c:v>6193.4299999999994</c:v>
                </c:pt>
                <c:pt idx="442">
                  <c:v>6163.26</c:v>
                </c:pt>
                <c:pt idx="443">
                  <c:v>5479.51</c:v>
                </c:pt>
                <c:pt idx="444">
                  <c:v>5965.06</c:v>
                </c:pt>
                <c:pt idx="445">
                  <c:v>5457.99</c:v>
                </c:pt>
                <c:pt idx="446">
                  <c:v>5683.76</c:v>
                </c:pt>
                <c:pt idx="447">
                  <c:v>5947.89</c:v>
                </c:pt>
                <c:pt idx="448">
                  <c:v>6173.6100000000024</c:v>
                </c:pt>
                <c:pt idx="449">
                  <c:v>6528.99</c:v>
                </c:pt>
                <c:pt idx="450">
                  <c:v>6490.6200000000044</c:v>
                </c:pt>
                <c:pt idx="451">
                  <c:v>6323.9</c:v>
                </c:pt>
                <c:pt idx="452">
                  <c:v>6704.21</c:v>
                </c:pt>
                <c:pt idx="453">
                  <c:v>6614.58</c:v>
                </c:pt>
                <c:pt idx="454">
                  <c:v>6689.8600000000024</c:v>
                </c:pt>
                <c:pt idx="455">
                  <c:v>6846.79</c:v>
                </c:pt>
                <c:pt idx="456">
                  <c:v>7003.3600000000024</c:v>
                </c:pt>
                <c:pt idx="457">
                  <c:v>6789.83</c:v>
                </c:pt>
                <c:pt idx="458">
                  <c:v>6667.28</c:v>
                </c:pt>
                <c:pt idx="459">
                  <c:v>7065.31</c:v>
                </c:pt>
                <c:pt idx="460">
                  <c:v>7101.7</c:v>
                </c:pt>
                <c:pt idx="461">
                  <c:v>6966.25</c:v>
                </c:pt>
                <c:pt idx="462">
                  <c:v>6551.6500000000024</c:v>
                </c:pt>
                <c:pt idx="463">
                  <c:v>6703.04</c:v>
                </c:pt>
                <c:pt idx="464">
                  <c:v>6195.4699999999993</c:v>
                </c:pt>
                <c:pt idx="465">
                  <c:v>6376.44</c:v>
                </c:pt>
                <c:pt idx="466">
                  <c:v>6384.42</c:v>
                </c:pt>
                <c:pt idx="467">
                  <c:v>6192.8</c:v>
                </c:pt>
                <c:pt idx="468">
                  <c:v>6477.8600000000024</c:v>
                </c:pt>
                <c:pt idx="469">
                  <c:v>6380.44</c:v>
                </c:pt>
                <c:pt idx="470">
                  <c:v>6208.77</c:v>
                </c:pt>
                <c:pt idx="471">
                  <c:v>6436.87</c:v>
                </c:pt>
                <c:pt idx="472">
                  <c:v>6680.8</c:v>
                </c:pt>
                <c:pt idx="473">
                  <c:v>6864.1900000000014</c:v>
                </c:pt>
                <c:pt idx="474">
                  <c:v>6696.07</c:v>
                </c:pt>
                <c:pt idx="475">
                  <c:v>6979.2</c:v>
                </c:pt>
                <c:pt idx="476">
                  <c:v>6933.04</c:v>
                </c:pt>
                <c:pt idx="477">
                  <c:v>6860.7</c:v>
                </c:pt>
                <c:pt idx="478">
                  <c:v>6719.35</c:v>
                </c:pt>
                <c:pt idx="479">
                  <c:v>6783.83</c:v>
                </c:pt>
                <c:pt idx="480">
                  <c:v>6769.08</c:v>
                </c:pt>
                <c:pt idx="481">
                  <c:v>6610.42</c:v>
                </c:pt>
                <c:pt idx="482">
                  <c:v>6765.26</c:v>
                </c:pt>
                <c:pt idx="483">
                  <c:v>6863.4299999999994</c:v>
                </c:pt>
                <c:pt idx="484">
                  <c:v>7248.6100000000024</c:v>
                </c:pt>
                <c:pt idx="485">
                  <c:v>7573.6100000000024</c:v>
                </c:pt>
                <c:pt idx="486">
                  <c:v>7467.35</c:v>
                </c:pt>
                <c:pt idx="487">
                  <c:v>7451.72</c:v>
                </c:pt>
                <c:pt idx="488">
                  <c:v>7116.45</c:v>
                </c:pt>
                <c:pt idx="489">
                  <c:v>6917.13</c:v>
                </c:pt>
                <c:pt idx="490">
                  <c:v>6421.58</c:v>
                </c:pt>
                <c:pt idx="491">
                  <c:v>6337.51</c:v>
                </c:pt>
                <c:pt idx="492">
                  <c:v>6517.94</c:v>
                </c:pt>
                <c:pt idx="493">
                  <c:v>6243.09</c:v>
                </c:pt>
                <c:pt idx="494">
                  <c:v>6418.39</c:v>
                </c:pt>
                <c:pt idx="495">
                  <c:v>6307.27</c:v>
                </c:pt>
                <c:pt idx="496">
                  <c:v>6033.09</c:v>
                </c:pt>
                <c:pt idx="497">
                  <c:v>6027</c:v>
                </c:pt>
                <c:pt idx="498">
                  <c:v>6049.1900000000014</c:v>
                </c:pt>
                <c:pt idx="499">
                  <c:v>6029.03</c:v>
                </c:pt>
                <c:pt idx="500">
                  <c:v>6316.52</c:v>
                </c:pt>
                <c:pt idx="501">
                  <c:v>6407.06</c:v>
                </c:pt>
                <c:pt idx="502">
                  <c:v>6333.14</c:v>
                </c:pt>
                <c:pt idx="503">
                  <c:v>6388.88</c:v>
                </c:pt>
                <c:pt idx="504">
                  <c:v>6474.45</c:v>
                </c:pt>
                <c:pt idx="505">
                  <c:v>6526.41</c:v>
                </c:pt>
                <c:pt idx="506">
                  <c:v>6499.63</c:v>
                </c:pt>
                <c:pt idx="507">
                  <c:v>6530.4699999999993</c:v>
                </c:pt>
                <c:pt idx="508">
                  <c:v>6720.22</c:v>
                </c:pt>
                <c:pt idx="509">
                  <c:v>6634.27</c:v>
                </c:pt>
                <c:pt idx="510">
                  <c:v>6879.23</c:v>
                </c:pt>
                <c:pt idx="511">
                  <c:v>6879.45</c:v>
                </c:pt>
                <c:pt idx="512">
                  <c:v>6806.73</c:v>
                </c:pt>
                <c:pt idx="513">
                  <c:v>6697.52</c:v>
                </c:pt>
                <c:pt idx="514">
                  <c:v>6764.6100000000024</c:v>
                </c:pt>
                <c:pt idx="515">
                  <c:v>6762.94</c:v>
                </c:pt>
                <c:pt idx="516">
                  <c:v>6825.41</c:v>
                </c:pt>
                <c:pt idx="517">
                  <c:v>6837.6100000000024</c:v>
                </c:pt>
                <c:pt idx="518">
                  <c:v>6689.76</c:v>
                </c:pt>
                <c:pt idx="519">
                  <c:v>6873.33</c:v>
                </c:pt>
                <c:pt idx="520">
                  <c:v>6904.4</c:v>
                </c:pt>
                <c:pt idx="521">
                  <c:v>6951.31</c:v>
                </c:pt>
                <c:pt idx="522">
                  <c:v>7142.14</c:v>
                </c:pt>
                <c:pt idx="523">
                  <c:v>7202.58</c:v>
                </c:pt>
                <c:pt idx="524">
                  <c:v>7156.28</c:v>
                </c:pt>
                <c:pt idx="525">
                  <c:v>6698.39</c:v>
                </c:pt>
                <c:pt idx="526">
                  <c:v>5646.5</c:v>
                </c:pt>
                <c:pt idx="527">
                  <c:v>5646.5</c:v>
                </c:pt>
                <c:pt idx="528">
                  <c:v>5646.5</c:v>
                </c:pt>
                <c:pt idx="529">
                  <c:v>5646.5</c:v>
                </c:pt>
                <c:pt idx="530">
                  <c:v>5646.5</c:v>
                </c:pt>
                <c:pt idx="531">
                  <c:v>5646.5</c:v>
                </c:pt>
                <c:pt idx="532">
                  <c:v>5646.5</c:v>
                </c:pt>
                <c:pt idx="533">
                  <c:v>5646.5</c:v>
                </c:pt>
                <c:pt idx="534">
                  <c:v>4950.8200000000024</c:v>
                </c:pt>
                <c:pt idx="535">
                  <c:v>5463.72</c:v>
                </c:pt>
                <c:pt idx="536">
                  <c:v>5425.98</c:v>
                </c:pt>
                <c:pt idx="537">
                  <c:v>5300.06</c:v>
                </c:pt>
                <c:pt idx="538">
                  <c:v>4996.07</c:v>
                </c:pt>
                <c:pt idx="539">
                  <c:v>5003.6500000000024</c:v>
                </c:pt>
                <c:pt idx="540">
                  <c:v>4937.0600000000004</c:v>
                </c:pt>
              </c:numCache>
            </c:numRef>
          </c:val>
        </c:ser>
        <c:marker val="1"/>
        <c:axId val="163355264"/>
        <c:axId val="163357056"/>
      </c:lineChart>
      <c:lineChart>
        <c:grouping val="standard"/>
        <c:ser>
          <c:idx val="1"/>
          <c:order val="1"/>
          <c:spPr>
            <a:ln>
              <a:noFill/>
            </a:ln>
          </c:spPr>
          <c:marker>
            <c:symbol val="none"/>
          </c:marker>
          <c:cat>
            <c:numRef>
              <c:f>'Egypt Aksje'!$A$4:$A$544</c:f>
              <c:numCache>
                <c:formatCode>dd/mm/yyyy</c:formatCode>
                <c:ptCount val="541"/>
                <c:pt idx="0" formatCode="dd\.mm\.yyyy">
                  <c:v>36888</c:v>
                </c:pt>
                <c:pt idx="1">
                  <c:v>36895</c:v>
                </c:pt>
                <c:pt idx="2">
                  <c:v>36902</c:v>
                </c:pt>
                <c:pt idx="3">
                  <c:v>36909</c:v>
                </c:pt>
                <c:pt idx="4">
                  <c:v>36916</c:v>
                </c:pt>
                <c:pt idx="5">
                  <c:v>36923</c:v>
                </c:pt>
                <c:pt idx="6">
                  <c:v>36930</c:v>
                </c:pt>
                <c:pt idx="7">
                  <c:v>36937</c:v>
                </c:pt>
                <c:pt idx="8">
                  <c:v>36944</c:v>
                </c:pt>
                <c:pt idx="9">
                  <c:v>36951</c:v>
                </c:pt>
                <c:pt idx="10">
                  <c:v>36958</c:v>
                </c:pt>
                <c:pt idx="11">
                  <c:v>36965</c:v>
                </c:pt>
                <c:pt idx="12">
                  <c:v>36972</c:v>
                </c:pt>
                <c:pt idx="13">
                  <c:v>36979</c:v>
                </c:pt>
                <c:pt idx="14">
                  <c:v>36986</c:v>
                </c:pt>
                <c:pt idx="15">
                  <c:v>36993</c:v>
                </c:pt>
                <c:pt idx="16">
                  <c:v>37000</c:v>
                </c:pt>
                <c:pt idx="17">
                  <c:v>37007</c:v>
                </c:pt>
                <c:pt idx="18">
                  <c:v>37014</c:v>
                </c:pt>
                <c:pt idx="19">
                  <c:v>37021</c:v>
                </c:pt>
                <c:pt idx="20">
                  <c:v>37028</c:v>
                </c:pt>
                <c:pt idx="21">
                  <c:v>37035</c:v>
                </c:pt>
                <c:pt idx="22">
                  <c:v>37042</c:v>
                </c:pt>
                <c:pt idx="23">
                  <c:v>37049</c:v>
                </c:pt>
                <c:pt idx="24">
                  <c:v>37056</c:v>
                </c:pt>
                <c:pt idx="25">
                  <c:v>37063</c:v>
                </c:pt>
                <c:pt idx="26">
                  <c:v>37070</c:v>
                </c:pt>
                <c:pt idx="27">
                  <c:v>37077</c:v>
                </c:pt>
                <c:pt idx="28">
                  <c:v>37084</c:v>
                </c:pt>
                <c:pt idx="29">
                  <c:v>37091</c:v>
                </c:pt>
                <c:pt idx="30">
                  <c:v>37098</c:v>
                </c:pt>
                <c:pt idx="31">
                  <c:v>37105</c:v>
                </c:pt>
                <c:pt idx="32">
                  <c:v>37112</c:v>
                </c:pt>
                <c:pt idx="33">
                  <c:v>37119</c:v>
                </c:pt>
                <c:pt idx="34">
                  <c:v>37126</c:v>
                </c:pt>
                <c:pt idx="35">
                  <c:v>37133</c:v>
                </c:pt>
                <c:pt idx="36">
                  <c:v>37140</c:v>
                </c:pt>
                <c:pt idx="37">
                  <c:v>37147</c:v>
                </c:pt>
                <c:pt idx="38">
                  <c:v>37154</c:v>
                </c:pt>
                <c:pt idx="39">
                  <c:v>37161</c:v>
                </c:pt>
                <c:pt idx="40">
                  <c:v>37168</c:v>
                </c:pt>
                <c:pt idx="41">
                  <c:v>37175</c:v>
                </c:pt>
                <c:pt idx="42">
                  <c:v>37182</c:v>
                </c:pt>
                <c:pt idx="43">
                  <c:v>37189</c:v>
                </c:pt>
                <c:pt idx="44">
                  <c:v>37196</c:v>
                </c:pt>
                <c:pt idx="45">
                  <c:v>37203</c:v>
                </c:pt>
                <c:pt idx="46">
                  <c:v>37210</c:v>
                </c:pt>
                <c:pt idx="47">
                  <c:v>37217</c:v>
                </c:pt>
                <c:pt idx="48">
                  <c:v>37224</c:v>
                </c:pt>
                <c:pt idx="49">
                  <c:v>37231</c:v>
                </c:pt>
                <c:pt idx="50">
                  <c:v>37238</c:v>
                </c:pt>
                <c:pt idx="51">
                  <c:v>37245</c:v>
                </c:pt>
                <c:pt idx="52">
                  <c:v>37252</c:v>
                </c:pt>
                <c:pt idx="53">
                  <c:v>37259</c:v>
                </c:pt>
                <c:pt idx="54">
                  <c:v>37266</c:v>
                </c:pt>
                <c:pt idx="55">
                  <c:v>37273</c:v>
                </c:pt>
                <c:pt idx="56">
                  <c:v>37280</c:v>
                </c:pt>
                <c:pt idx="57">
                  <c:v>37287</c:v>
                </c:pt>
                <c:pt idx="58">
                  <c:v>37294</c:v>
                </c:pt>
                <c:pt idx="59">
                  <c:v>37301</c:v>
                </c:pt>
                <c:pt idx="60">
                  <c:v>37308</c:v>
                </c:pt>
                <c:pt idx="61">
                  <c:v>37315</c:v>
                </c:pt>
                <c:pt idx="62">
                  <c:v>37322</c:v>
                </c:pt>
                <c:pt idx="63">
                  <c:v>37329</c:v>
                </c:pt>
                <c:pt idx="64">
                  <c:v>37336</c:v>
                </c:pt>
                <c:pt idx="65">
                  <c:v>37343</c:v>
                </c:pt>
                <c:pt idx="66">
                  <c:v>37350</c:v>
                </c:pt>
                <c:pt idx="67">
                  <c:v>37357</c:v>
                </c:pt>
                <c:pt idx="68">
                  <c:v>37364</c:v>
                </c:pt>
                <c:pt idx="69">
                  <c:v>37371</c:v>
                </c:pt>
                <c:pt idx="70">
                  <c:v>37378</c:v>
                </c:pt>
                <c:pt idx="71">
                  <c:v>37385</c:v>
                </c:pt>
                <c:pt idx="72">
                  <c:v>37392</c:v>
                </c:pt>
                <c:pt idx="73">
                  <c:v>37399</c:v>
                </c:pt>
                <c:pt idx="74">
                  <c:v>37406</c:v>
                </c:pt>
                <c:pt idx="75">
                  <c:v>37413</c:v>
                </c:pt>
                <c:pt idx="76">
                  <c:v>37420</c:v>
                </c:pt>
                <c:pt idx="77">
                  <c:v>37427</c:v>
                </c:pt>
                <c:pt idx="78">
                  <c:v>37434</c:v>
                </c:pt>
                <c:pt idx="79">
                  <c:v>37441</c:v>
                </c:pt>
                <c:pt idx="80">
                  <c:v>37448</c:v>
                </c:pt>
                <c:pt idx="81">
                  <c:v>37455</c:v>
                </c:pt>
                <c:pt idx="82">
                  <c:v>37462</c:v>
                </c:pt>
                <c:pt idx="83">
                  <c:v>37469</c:v>
                </c:pt>
                <c:pt idx="84">
                  <c:v>37476</c:v>
                </c:pt>
                <c:pt idx="85">
                  <c:v>37483</c:v>
                </c:pt>
                <c:pt idx="86">
                  <c:v>37490</c:v>
                </c:pt>
                <c:pt idx="87">
                  <c:v>37497</c:v>
                </c:pt>
                <c:pt idx="88">
                  <c:v>37504</c:v>
                </c:pt>
                <c:pt idx="89">
                  <c:v>37511</c:v>
                </c:pt>
                <c:pt idx="90">
                  <c:v>37518</c:v>
                </c:pt>
                <c:pt idx="91">
                  <c:v>37525</c:v>
                </c:pt>
                <c:pt idx="92">
                  <c:v>37532</c:v>
                </c:pt>
                <c:pt idx="93">
                  <c:v>37539</c:v>
                </c:pt>
                <c:pt idx="94">
                  <c:v>37546</c:v>
                </c:pt>
                <c:pt idx="95">
                  <c:v>37553</c:v>
                </c:pt>
                <c:pt idx="96">
                  <c:v>37560</c:v>
                </c:pt>
                <c:pt idx="97">
                  <c:v>37567</c:v>
                </c:pt>
                <c:pt idx="98">
                  <c:v>37574</c:v>
                </c:pt>
                <c:pt idx="99">
                  <c:v>37581</c:v>
                </c:pt>
                <c:pt idx="100">
                  <c:v>37588</c:v>
                </c:pt>
                <c:pt idx="101">
                  <c:v>37595</c:v>
                </c:pt>
                <c:pt idx="102">
                  <c:v>37602</c:v>
                </c:pt>
                <c:pt idx="103">
                  <c:v>37609</c:v>
                </c:pt>
                <c:pt idx="104">
                  <c:v>37616</c:v>
                </c:pt>
                <c:pt idx="105">
                  <c:v>37623</c:v>
                </c:pt>
                <c:pt idx="106">
                  <c:v>37630</c:v>
                </c:pt>
                <c:pt idx="107">
                  <c:v>37637</c:v>
                </c:pt>
                <c:pt idx="108">
                  <c:v>37644</c:v>
                </c:pt>
                <c:pt idx="109">
                  <c:v>37651</c:v>
                </c:pt>
                <c:pt idx="110">
                  <c:v>37658</c:v>
                </c:pt>
                <c:pt idx="111">
                  <c:v>37665</c:v>
                </c:pt>
                <c:pt idx="112">
                  <c:v>37672</c:v>
                </c:pt>
                <c:pt idx="113">
                  <c:v>37679</c:v>
                </c:pt>
                <c:pt idx="114">
                  <c:v>37686</c:v>
                </c:pt>
                <c:pt idx="115">
                  <c:v>37693</c:v>
                </c:pt>
                <c:pt idx="116">
                  <c:v>37700</c:v>
                </c:pt>
                <c:pt idx="117">
                  <c:v>37707</c:v>
                </c:pt>
                <c:pt idx="118">
                  <c:v>37714</c:v>
                </c:pt>
                <c:pt idx="119">
                  <c:v>37721</c:v>
                </c:pt>
                <c:pt idx="120">
                  <c:v>37728</c:v>
                </c:pt>
                <c:pt idx="121">
                  <c:v>37735</c:v>
                </c:pt>
                <c:pt idx="122">
                  <c:v>37742</c:v>
                </c:pt>
                <c:pt idx="123">
                  <c:v>37749</c:v>
                </c:pt>
                <c:pt idx="124">
                  <c:v>37756</c:v>
                </c:pt>
                <c:pt idx="125">
                  <c:v>37763</c:v>
                </c:pt>
                <c:pt idx="126">
                  <c:v>37770</c:v>
                </c:pt>
                <c:pt idx="127">
                  <c:v>37777</c:v>
                </c:pt>
                <c:pt idx="128">
                  <c:v>37784</c:v>
                </c:pt>
                <c:pt idx="129">
                  <c:v>37791</c:v>
                </c:pt>
                <c:pt idx="130">
                  <c:v>37798</c:v>
                </c:pt>
                <c:pt idx="131">
                  <c:v>37805</c:v>
                </c:pt>
                <c:pt idx="132">
                  <c:v>37812</c:v>
                </c:pt>
                <c:pt idx="133">
                  <c:v>37819</c:v>
                </c:pt>
                <c:pt idx="134">
                  <c:v>37826</c:v>
                </c:pt>
                <c:pt idx="135">
                  <c:v>37833</c:v>
                </c:pt>
                <c:pt idx="136">
                  <c:v>37840</c:v>
                </c:pt>
                <c:pt idx="137">
                  <c:v>37847</c:v>
                </c:pt>
                <c:pt idx="138">
                  <c:v>37854</c:v>
                </c:pt>
                <c:pt idx="139">
                  <c:v>37861</c:v>
                </c:pt>
                <c:pt idx="140">
                  <c:v>37868</c:v>
                </c:pt>
                <c:pt idx="141">
                  <c:v>37875</c:v>
                </c:pt>
                <c:pt idx="142">
                  <c:v>37882</c:v>
                </c:pt>
                <c:pt idx="143">
                  <c:v>37889</c:v>
                </c:pt>
                <c:pt idx="144">
                  <c:v>37896</c:v>
                </c:pt>
                <c:pt idx="145">
                  <c:v>37903</c:v>
                </c:pt>
                <c:pt idx="146">
                  <c:v>37910</c:v>
                </c:pt>
                <c:pt idx="147">
                  <c:v>37917</c:v>
                </c:pt>
                <c:pt idx="148">
                  <c:v>37924</c:v>
                </c:pt>
                <c:pt idx="149">
                  <c:v>37931</c:v>
                </c:pt>
                <c:pt idx="150">
                  <c:v>37938</c:v>
                </c:pt>
                <c:pt idx="151">
                  <c:v>37945</c:v>
                </c:pt>
                <c:pt idx="152">
                  <c:v>37952</c:v>
                </c:pt>
                <c:pt idx="153">
                  <c:v>37959</c:v>
                </c:pt>
                <c:pt idx="154">
                  <c:v>37966</c:v>
                </c:pt>
                <c:pt idx="155">
                  <c:v>37973</c:v>
                </c:pt>
                <c:pt idx="156">
                  <c:v>37980</c:v>
                </c:pt>
                <c:pt idx="157">
                  <c:v>37987</c:v>
                </c:pt>
                <c:pt idx="158">
                  <c:v>37994</c:v>
                </c:pt>
                <c:pt idx="159">
                  <c:v>38001</c:v>
                </c:pt>
                <c:pt idx="160">
                  <c:v>38008</c:v>
                </c:pt>
                <c:pt idx="161">
                  <c:v>38015</c:v>
                </c:pt>
                <c:pt idx="162">
                  <c:v>38022</c:v>
                </c:pt>
                <c:pt idx="163">
                  <c:v>38029</c:v>
                </c:pt>
                <c:pt idx="164">
                  <c:v>38036</c:v>
                </c:pt>
                <c:pt idx="165">
                  <c:v>38043</c:v>
                </c:pt>
                <c:pt idx="166">
                  <c:v>38050</c:v>
                </c:pt>
                <c:pt idx="167">
                  <c:v>38057</c:v>
                </c:pt>
                <c:pt idx="168">
                  <c:v>38064</c:v>
                </c:pt>
                <c:pt idx="169">
                  <c:v>38071</c:v>
                </c:pt>
                <c:pt idx="170">
                  <c:v>38078</c:v>
                </c:pt>
                <c:pt idx="171">
                  <c:v>38085</c:v>
                </c:pt>
                <c:pt idx="172">
                  <c:v>38092</c:v>
                </c:pt>
                <c:pt idx="173">
                  <c:v>38099</c:v>
                </c:pt>
                <c:pt idx="174">
                  <c:v>38106</c:v>
                </c:pt>
                <c:pt idx="175">
                  <c:v>38113</c:v>
                </c:pt>
                <c:pt idx="176">
                  <c:v>38120</c:v>
                </c:pt>
                <c:pt idx="177">
                  <c:v>38127</c:v>
                </c:pt>
                <c:pt idx="178">
                  <c:v>38134</c:v>
                </c:pt>
                <c:pt idx="179">
                  <c:v>38141</c:v>
                </c:pt>
                <c:pt idx="180">
                  <c:v>38148</c:v>
                </c:pt>
                <c:pt idx="181">
                  <c:v>38155</c:v>
                </c:pt>
                <c:pt idx="182">
                  <c:v>38162</c:v>
                </c:pt>
                <c:pt idx="183">
                  <c:v>38169</c:v>
                </c:pt>
                <c:pt idx="184">
                  <c:v>38176</c:v>
                </c:pt>
                <c:pt idx="185">
                  <c:v>38183</c:v>
                </c:pt>
                <c:pt idx="186">
                  <c:v>38190</c:v>
                </c:pt>
                <c:pt idx="187">
                  <c:v>38197</c:v>
                </c:pt>
                <c:pt idx="188">
                  <c:v>38204</c:v>
                </c:pt>
                <c:pt idx="189">
                  <c:v>38211</c:v>
                </c:pt>
                <c:pt idx="190">
                  <c:v>38218</c:v>
                </c:pt>
                <c:pt idx="191">
                  <c:v>38225</c:v>
                </c:pt>
                <c:pt idx="192">
                  <c:v>38232</c:v>
                </c:pt>
                <c:pt idx="193">
                  <c:v>38239</c:v>
                </c:pt>
                <c:pt idx="194">
                  <c:v>38246</c:v>
                </c:pt>
                <c:pt idx="195">
                  <c:v>38253</c:v>
                </c:pt>
                <c:pt idx="196">
                  <c:v>38260</c:v>
                </c:pt>
                <c:pt idx="197">
                  <c:v>38267</c:v>
                </c:pt>
                <c:pt idx="198">
                  <c:v>38274</c:v>
                </c:pt>
                <c:pt idx="199">
                  <c:v>38281</c:v>
                </c:pt>
                <c:pt idx="200">
                  <c:v>38288</c:v>
                </c:pt>
                <c:pt idx="201">
                  <c:v>38295</c:v>
                </c:pt>
                <c:pt idx="202">
                  <c:v>38302</c:v>
                </c:pt>
                <c:pt idx="203">
                  <c:v>38309</c:v>
                </c:pt>
                <c:pt idx="204">
                  <c:v>38316</c:v>
                </c:pt>
                <c:pt idx="205">
                  <c:v>38323</c:v>
                </c:pt>
                <c:pt idx="206">
                  <c:v>38330</c:v>
                </c:pt>
                <c:pt idx="207">
                  <c:v>38337</c:v>
                </c:pt>
                <c:pt idx="208">
                  <c:v>38344</c:v>
                </c:pt>
                <c:pt idx="209">
                  <c:v>38351</c:v>
                </c:pt>
                <c:pt idx="210">
                  <c:v>38358</c:v>
                </c:pt>
                <c:pt idx="211">
                  <c:v>38365</c:v>
                </c:pt>
                <c:pt idx="212">
                  <c:v>38372</c:v>
                </c:pt>
                <c:pt idx="213">
                  <c:v>38379</c:v>
                </c:pt>
                <c:pt idx="214">
                  <c:v>38386</c:v>
                </c:pt>
                <c:pt idx="215">
                  <c:v>38393</c:v>
                </c:pt>
                <c:pt idx="216">
                  <c:v>38400</c:v>
                </c:pt>
                <c:pt idx="217">
                  <c:v>38407</c:v>
                </c:pt>
                <c:pt idx="218">
                  <c:v>38414</c:v>
                </c:pt>
                <c:pt idx="219">
                  <c:v>38421</c:v>
                </c:pt>
                <c:pt idx="220">
                  <c:v>38428</c:v>
                </c:pt>
                <c:pt idx="221">
                  <c:v>38435</c:v>
                </c:pt>
                <c:pt idx="222">
                  <c:v>38442</c:v>
                </c:pt>
                <c:pt idx="223">
                  <c:v>38449</c:v>
                </c:pt>
                <c:pt idx="224">
                  <c:v>38456</c:v>
                </c:pt>
                <c:pt idx="225">
                  <c:v>38463</c:v>
                </c:pt>
                <c:pt idx="226">
                  <c:v>38470</c:v>
                </c:pt>
                <c:pt idx="227">
                  <c:v>38477</c:v>
                </c:pt>
                <c:pt idx="228">
                  <c:v>38484</c:v>
                </c:pt>
                <c:pt idx="229">
                  <c:v>38491</c:v>
                </c:pt>
                <c:pt idx="230">
                  <c:v>38498</c:v>
                </c:pt>
                <c:pt idx="231">
                  <c:v>38505</c:v>
                </c:pt>
                <c:pt idx="232">
                  <c:v>38512</c:v>
                </c:pt>
                <c:pt idx="233">
                  <c:v>38519</c:v>
                </c:pt>
                <c:pt idx="234">
                  <c:v>38526</c:v>
                </c:pt>
                <c:pt idx="235">
                  <c:v>38533</c:v>
                </c:pt>
                <c:pt idx="236">
                  <c:v>38540</c:v>
                </c:pt>
                <c:pt idx="237">
                  <c:v>38547</c:v>
                </c:pt>
                <c:pt idx="238">
                  <c:v>38554</c:v>
                </c:pt>
                <c:pt idx="239">
                  <c:v>38561</c:v>
                </c:pt>
                <c:pt idx="240">
                  <c:v>38568</c:v>
                </c:pt>
                <c:pt idx="241">
                  <c:v>38575</c:v>
                </c:pt>
                <c:pt idx="242">
                  <c:v>38582</c:v>
                </c:pt>
                <c:pt idx="243">
                  <c:v>38589</c:v>
                </c:pt>
                <c:pt idx="244">
                  <c:v>38596</c:v>
                </c:pt>
                <c:pt idx="245">
                  <c:v>38603</c:v>
                </c:pt>
                <c:pt idx="246">
                  <c:v>38610</c:v>
                </c:pt>
                <c:pt idx="247">
                  <c:v>38617</c:v>
                </c:pt>
                <c:pt idx="248">
                  <c:v>38624</c:v>
                </c:pt>
                <c:pt idx="249">
                  <c:v>38631</c:v>
                </c:pt>
                <c:pt idx="250">
                  <c:v>38638</c:v>
                </c:pt>
                <c:pt idx="251">
                  <c:v>38645</c:v>
                </c:pt>
                <c:pt idx="252">
                  <c:v>38652</c:v>
                </c:pt>
                <c:pt idx="253">
                  <c:v>38659</c:v>
                </c:pt>
                <c:pt idx="254">
                  <c:v>38666</c:v>
                </c:pt>
                <c:pt idx="255">
                  <c:v>38673</c:v>
                </c:pt>
                <c:pt idx="256">
                  <c:v>38680</c:v>
                </c:pt>
                <c:pt idx="257">
                  <c:v>38687</c:v>
                </c:pt>
                <c:pt idx="258">
                  <c:v>38694</c:v>
                </c:pt>
                <c:pt idx="259">
                  <c:v>38701</c:v>
                </c:pt>
                <c:pt idx="260">
                  <c:v>38708</c:v>
                </c:pt>
                <c:pt idx="261">
                  <c:v>38715</c:v>
                </c:pt>
                <c:pt idx="262">
                  <c:v>38722</c:v>
                </c:pt>
                <c:pt idx="263">
                  <c:v>38729</c:v>
                </c:pt>
                <c:pt idx="264">
                  <c:v>38736</c:v>
                </c:pt>
                <c:pt idx="265">
                  <c:v>38743</c:v>
                </c:pt>
                <c:pt idx="266">
                  <c:v>38750</c:v>
                </c:pt>
                <c:pt idx="267">
                  <c:v>38757</c:v>
                </c:pt>
                <c:pt idx="268">
                  <c:v>38764</c:v>
                </c:pt>
                <c:pt idx="269">
                  <c:v>38771</c:v>
                </c:pt>
                <c:pt idx="270">
                  <c:v>38778</c:v>
                </c:pt>
                <c:pt idx="271">
                  <c:v>38785</c:v>
                </c:pt>
                <c:pt idx="272">
                  <c:v>38792</c:v>
                </c:pt>
                <c:pt idx="273">
                  <c:v>38799</c:v>
                </c:pt>
                <c:pt idx="274">
                  <c:v>38806</c:v>
                </c:pt>
                <c:pt idx="275">
                  <c:v>38813</c:v>
                </c:pt>
                <c:pt idx="276">
                  <c:v>38820</c:v>
                </c:pt>
                <c:pt idx="277">
                  <c:v>38827</c:v>
                </c:pt>
                <c:pt idx="278">
                  <c:v>38834</c:v>
                </c:pt>
                <c:pt idx="279">
                  <c:v>38841</c:v>
                </c:pt>
                <c:pt idx="280">
                  <c:v>38848</c:v>
                </c:pt>
                <c:pt idx="281">
                  <c:v>38855</c:v>
                </c:pt>
                <c:pt idx="282">
                  <c:v>38862</c:v>
                </c:pt>
                <c:pt idx="283">
                  <c:v>38869</c:v>
                </c:pt>
                <c:pt idx="284">
                  <c:v>38876</c:v>
                </c:pt>
                <c:pt idx="285">
                  <c:v>38883</c:v>
                </c:pt>
                <c:pt idx="286">
                  <c:v>38890</c:v>
                </c:pt>
                <c:pt idx="287">
                  <c:v>38897</c:v>
                </c:pt>
                <c:pt idx="288">
                  <c:v>38904</c:v>
                </c:pt>
                <c:pt idx="289">
                  <c:v>38911</c:v>
                </c:pt>
                <c:pt idx="290">
                  <c:v>38918</c:v>
                </c:pt>
                <c:pt idx="291">
                  <c:v>38925</c:v>
                </c:pt>
                <c:pt idx="292">
                  <c:v>38932</c:v>
                </c:pt>
                <c:pt idx="293">
                  <c:v>38939</c:v>
                </c:pt>
                <c:pt idx="294">
                  <c:v>38946</c:v>
                </c:pt>
                <c:pt idx="295">
                  <c:v>38953</c:v>
                </c:pt>
                <c:pt idx="296">
                  <c:v>38960</c:v>
                </c:pt>
                <c:pt idx="297">
                  <c:v>38967</c:v>
                </c:pt>
                <c:pt idx="298">
                  <c:v>38974</c:v>
                </c:pt>
                <c:pt idx="299">
                  <c:v>38981</c:v>
                </c:pt>
                <c:pt idx="300">
                  <c:v>38988</c:v>
                </c:pt>
                <c:pt idx="301">
                  <c:v>38995</c:v>
                </c:pt>
                <c:pt idx="302">
                  <c:v>39002</c:v>
                </c:pt>
                <c:pt idx="303">
                  <c:v>39009</c:v>
                </c:pt>
                <c:pt idx="304">
                  <c:v>39016</c:v>
                </c:pt>
                <c:pt idx="305">
                  <c:v>39023</c:v>
                </c:pt>
                <c:pt idx="306">
                  <c:v>39030</c:v>
                </c:pt>
                <c:pt idx="307">
                  <c:v>39037</c:v>
                </c:pt>
                <c:pt idx="308">
                  <c:v>39044</c:v>
                </c:pt>
                <c:pt idx="309">
                  <c:v>39051</c:v>
                </c:pt>
                <c:pt idx="310">
                  <c:v>39058</c:v>
                </c:pt>
                <c:pt idx="311">
                  <c:v>39065</c:v>
                </c:pt>
                <c:pt idx="312">
                  <c:v>39072</c:v>
                </c:pt>
                <c:pt idx="313">
                  <c:v>39079</c:v>
                </c:pt>
                <c:pt idx="314">
                  <c:v>39086</c:v>
                </c:pt>
                <c:pt idx="315">
                  <c:v>39093</c:v>
                </c:pt>
                <c:pt idx="316">
                  <c:v>39100</c:v>
                </c:pt>
                <c:pt idx="317">
                  <c:v>39107</c:v>
                </c:pt>
                <c:pt idx="318">
                  <c:v>39114</c:v>
                </c:pt>
                <c:pt idx="319">
                  <c:v>39121</c:v>
                </c:pt>
                <c:pt idx="320">
                  <c:v>39128</c:v>
                </c:pt>
                <c:pt idx="321">
                  <c:v>39135</c:v>
                </c:pt>
                <c:pt idx="322">
                  <c:v>39142</c:v>
                </c:pt>
                <c:pt idx="323">
                  <c:v>39149</c:v>
                </c:pt>
                <c:pt idx="324">
                  <c:v>39156</c:v>
                </c:pt>
                <c:pt idx="325">
                  <c:v>39163</c:v>
                </c:pt>
                <c:pt idx="326">
                  <c:v>39170</c:v>
                </c:pt>
                <c:pt idx="327">
                  <c:v>39177</c:v>
                </c:pt>
                <c:pt idx="328">
                  <c:v>39184</c:v>
                </c:pt>
                <c:pt idx="329">
                  <c:v>39191</c:v>
                </c:pt>
                <c:pt idx="330">
                  <c:v>39198</c:v>
                </c:pt>
                <c:pt idx="331">
                  <c:v>39205</c:v>
                </c:pt>
                <c:pt idx="332">
                  <c:v>39212</c:v>
                </c:pt>
                <c:pt idx="333">
                  <c:v>39219</c:v>
                </c:pt>
                <c:pt idx="334">
                  <c:v>39226</c:v>
                </c:pt>
                <c:pt idx="335">
                  <c:v>39233</c:v>
                </c:pt>
                <c:pt idx="336">
                  <c:v>39240</c:v>
                </c:pt>
                <c:pt idx="337">
                  <c:v>39247</c:v>
                </c:pt>
                <c:pt idx="338">
                  <c:v>39254</c:v>
                </c:pt>
                <c:pt idx="339">
                  <c:v>39261</c:v>
                </c:pt>
                <c:pt idx="340">
                  <c:v>39268</c:v>
                </c:pt>
                <c:pt idx="341">
                  <c:v>39275</c:v>
                </c:pt>
                <c:pt idx="342">
                  <c:v>39282</c:v>
                </c:pt>
                <c:pt idx="343">
                  <c:v>39289</c:v>
                </c:pt>
                <c:pt idx="344">
                  <c:v>39296</c:v>
                </c:pt>
                <c:pt idx="345">
                  <c:v>39303</c:v>
                </c:pt>
                <c:pt idx="346">
                  <c:v>39310</c:v>
                </c:pt>
                <c:pt idx="347">
                  <c:v>39317</c:v>
                </c:pt>
                <c:pt idx="348">
                  <c:v>39324</c:v>
                </c:pt>
                <c:pt idx="349">
                  <c:v>39331</c:v>
                </c:pt>
                <c:pt idx="350">
                  <c:v>39338</c:v>
                </c:pt>
                <c:pt idx="351">
                  <c:v>39345</c:v>
                </c:pt>
                <c:pt idx="352">
                  <c:v>39352</c:v>
                </c:pt>
                <c:pt idx="353">
                  <c:v>39359</c:v>
                </c:pt>
                <c:pt idx="354">
                  <c:v>39366</c:v>
                </c:pt>
                <c:pt idx="355">
                  <c:v>39373</c:v>
                </c:pt>
                <c:pt idx="356">
                  <c:v>39380</c:v>
                </c:pt>
                <c:pt idx="357">
                  <c:v>39387</c:v>
                </c:pt>
                <c:pt idx="358">
                  <c:v>39394</c:v>
                </c:pt>
                <c:pt idx="359">
                  <c:v>39401</c:v>
                </c:pt>
                <c:pt idx="360">
                  <c:v>39408</c:v>
                </c:pt>
                <c:pt idx="361">
                  <c:v>39415</c:v>
                </c:pt>
                <c:pt idx="362">
                  <c:v>39422</c:v>
                </c:pt>
                <c:pt idx="363">
                  <c:v>39429</c:v>
                </c:pt>
                <c:pt idx="364">
                  <c:v>39436</c:v>
                </c:pt>
                <c:pt idx="365">
                  <c:v>39443</c:v>
                </c:pt>
                <c:pt idx="366">
                  <c:v>39450</c:v>
                </c:pt>
                <c:pt idx="367">
                  <c:v>39457</c:v>
                </c:pt>
                <c:pt idx="368">
                  <c:v>39464</c:v>
                </c:pt>
                <c:pt idx="369">
                  <c:v>39471</c:v>
                </c:pt>
                <c:pt idx="370">
                  <c:v>39478</c:v>
                </c:pt>
                <c:pt idx="371">
                  <c:v>39485</c:v>
                </c:pt>
                <c:pt idx="372">
                  <c:v>39492</c:v>
                </c:pt>
                <c:pt idx="373">
                  <c:v>39499</c:v>
                </c:pt>
                <c:pt idx="374">
                  <c:v>39506</c:v>
                </c:pt>
                <c:pt idx="375">
                  <c:v>39513</c:v>
                </c:pt>
                <c:pt idx="376">
                  <c:v>39520</c:v>
                </c:pt>
                <c:pt idx="377">
                  <c:v>39527</c:v>
                </c:pt>
                <c:pt idx="378">
                  <c:v>39534</c:v>
                </c:pt>
                <c:pt idx="379">
                  <c:v>39541</c:v>
                </c:pt>
                <c:pt idx="380">
                  <c:v>39548</c:v>
                </c:pt>
                <c:pt idx="381">
                  <c:v>39555</c:v>
                </c:pt>
                <c:pt idx="382">
                  <c:v>39562</c:v>
                </c:pt>
                <c:pt idx="383">
                  <c:v>39569</c:v>
                </c:pt>
                <c:pt idx="384">
                  <c:v>39576</c:v>
                </c:pt>
                <c:pt idx="385">
                  <c:v>39583</c:v>
                </c:pt>
                <c:pt idx="386">
                  <c:v>39590</c:v>
                </c:pt>
                <c:pt idx="387">
                  <c:v>39597</c:v>
                </c:pt>
                <c:pt idx="388">
                  <c:v>39604</c:v>
                </c:pt>
                <c:pt idx="389">
                  <c:v>39611</c:v>
                </c:pt>
                <c:pt idx="390">
                  <c:v>39618</c:v>
                </c:pt>
                <c:pt idx="391">
                  <c:v>39625</c:v>
                </c:pt>
                <c:pt idx="392">
                  <c:v>39632</c:v>
                </c:pt>
                <c:pt idx="393">
                  <c:v>39639</c:v>
                </c:pt>
                <c:pt idx="394">
                  <c:v>39646</c:v>
                </c:pt>
                <c:pt idx="395">
                  <c:v>39653</c:v>
                </c:pt>
                <c:pt idx="396">
                  <c:v>39660</c:v>
                </c:pt>
                <c:pt idx="397">
                  <c:v>39667</c:v>
                </c:pt>
                <c:pt idx="398">
                  <c:v>39674</c:v>
                </c:pt>
                <c:pt idx="399">
                  <c:v>39681</c:v>
                </c:pt>
                <c:pt idx="400">
                  <c:v>39688</c:v>
                </c:pt>
                <c:pt idx="401">
                  <c:v>39695</c:v>
                </c:pt>
                <c:pt idx="402">
                  <c:v>39702</c:v>
                </c:pt>
                <c:pt idx="403">
                  <c:v>39709</c:v>
                </c:pt>
                <c:pt idx="404">
                  <c:v>39716</c:v>
                </c:pt>
                <c:pt idx="405">
                  <c:v>39723</c:v>
                </c:pt>
                <c:pt idx="406">
                  <c:v>39730</c:v>
                </c:pt>
                <c:pt idx="407">
                  <c:v>39737</c:v>
                </c:pt>
                <c:pt idx="408">
                  <c:v>39744</c:v>
                </c:pt>
                <c:pt idx="409">
                  <c:v>39751</c:v>
                </c:pt>
                <c:pt idx="410">
                  <c:v>39758</c:v>
                </c:pt>
                <c:pt idx="411">
                  <c:v>39765</c:v>
                </c:pt>
                <c:pt idx="412">
                  <c:v>39772</c:v>
                </c:pt>
                <c:pt idx="413">
                  <c:v>39779</c:v>
                </c:pt>
                <c:pt idx="414">
                  <c:v>39786</c:v>
                </c:pt>
                <c:pt idx="415">
                  <c:v>39793</c:v>
                </c:pt>
                <c:pt idx="416">
                  <c:v>39800</c:v>
                </c:pt>
                <c:pt idx="417">
                  <c:v>39807</c:v>
                </c:pt>
                <c:pt idx="418">
                  <c:v>39814</c:v>
                </c:pt>
                <c:pt idx="419">
                  <c:v>39821</c:v>
                </c:pt>
                <c:pt idx="420">
                  <c:v>39828</c:v>
                </c:pt>
                <c:pt idx="421">
                  <c:v>39835</c:v>
                </c:pt>
                <c:pt idx="422">
                  <c:v>39842</c:v>
                </c:pt>
                <c:pt idx="423">
                  <c:v>39849</c:v>
                </c:pt>
                <c:pt idx="424">
                  <c:v>39856</c:v>
                </c:pt>
                <c:pt idx="425">
                  <c:v>39863</c:v>
                </c:pt>
                <c:pt idx="426">
                  <c:v>39870</c:v>
                </c:pt>
                <c:pt idx="427">
                  <c:v>39877</c:v>
                </c:pt>
                <c:pt idx="428">
                  <c:v>39884</c:v>
                </c:pt>
                <c:pt idx="429">
                  <c:v>39891</c:v>
                </c:pt>
                <c:pt idx="430">
                  <c:v>39898</c:v>
                </c:pt>
                <c:pt idx="431">
                  <c:v>39905</c:v>
                </c:pt>
                <c:pt idx="432">
                  <c:v>39912</c:v>
                </c:pt>
                <c:pt idx="433">
                  <c:v>39919</c:v>
                </c:pt>
                <c:pt idx="434">
                  <c:v>39926</c:v>
                </c:pt>
                <c:pt idx="435">
                  <c:v>39933</c:v>
                </c:pt>
                <c:pt idx="436">
                  <c:v>39940</c:v>
                </c:pt>
                <c:pt idx="437">
                  <c:v>39947</c:v>
                </c:pt>
                <c:pt idx="438">
                  <c:v>39954</c:v>
                </c:pt>
                <c:pt idx="439">
                  <c:v>39961</c:v>
                </c:pt>
                <c:pt idx="440">
                  <c:v>39968</c:v>
                </c:pt>
                <c:pt idx="441">
                  <c:v>39975</c:v>
                </c:pt>
                <c:pt idx="442">
                  <c:v>39982</c:v>
                </c:pt>
                <c:pt idx="443">
                  <c:v>39989</c:v>
                </c:pt>
                <c:pt idx="444">
                  <c:v>39996</c:v>
                </c:pt>
                <c:pt idx="445">
                  <c:v>40003</c:v>
                </c:pt>
                <c:pt idx="446">
                  <c:v>40010</c:v>
                </c:pt>
                <c:pt idx="447">
                  <c:v>40017</c:v>
                </c:pt>
                <c:pt idx="448">
                  <c:v>40024</c:v>
                </c:pt>
                <c:pt idx="449">
                  <c:v>40031</c:v>
                </c:pt>
                <c:pt idx="450">
                  <c:v>40038</c:v>
                </c:pt>
                <c:pt idx="451">
                  <c:v>40045</c:v>
                </c:pt>
                <c:pt idx="452">
                  <c:v>40052</c:v>
                </c:pt>
                <c:pt idx="453">
                  <c:v>40059</c:v>
                </c:pt>
                <c:pt idx="454">
                  <c:v>40066</c:v>
                </c:pt>
                <c:pt idx="455">
                  <c:v>40073</c:v>
                </c:pt>
                <c:pt idx="456">
                  <c:v>40080</c:v>
                </c:pt>
                <c:pt idx="457">
                  <c:v>40087</c:v>
                </c:pt>
                <c:pt idx="458">
                  <c:v>40094</c:v>
                </c:pt>
                <c:pt idx="459">
                  <c:v>40101</c:v>
                </c:pt>
                <c:pt idx="460">
                  <c:v>40108</c:v>
                </c:pt>
                <c:pt idx="461">
                  <c:v>40115</c:v>
                </c:pt>
                <c:pt idx="462">
                  <c:v>40122</c:v>
                </c:pt>
                <c:pt idx="463">
                  <c:v>40129</c:v>
                </c:pt>
                <c:pt idx="464">
                  <c:v>40136</c:v>
                </c:pt>
                <c:pt idx="465">
                  <c:v>40143</c:v>
                </c:pt>
                <c:pt idx="466">
                  <c:v>40150</c:v>
                </c:pt>
                <c:pt idx="467">
                  <c:v>40157</c:v>
                </c:pt>
                <c:pt idx="468">
                  <c:v>40164</c:v>
                </c:pt>
                <c:pt idx="469">
                  <c:v>40171</c:v>
                </c:pt>
                <c:pt idx="470">
                  <c:v>40178</c:v>
                </c:pt>
                <c:pt idx="471">
                  <c:v>40185</c:v>
                </c:pt>
                <c:pt idx="472">
                  <c:v>40192</c:v>
                </c:pt>
                <c:pt idx="473">
                  <c:v>40199</c:v>
                </c:pt>
                <c:pt idx="474">
                  <c:v>40206</c:v>
                </c:pt>
                <c:pt idx="475">
                  <c:v>40213</c:v>
                </c:pt>
                <c:pt idx="476">
                  <c:v>40220</c:v>
                </c:pt>
                <c:pt idx="477">
                  <c:v>40227</c:v>
                </c:pt>
                <c:pt idx="478">
                  <c:v>40234</c:v>
                </c:pt>
                <c:pt idx="479">
                  <c:v>40241</c:v>
                </c:pt>
                <c:pt idx="480">
                  <c:v>40248</c:v>
                </c:pt>
                <c:pt idx="481">
                  <c:v>40255</c:v>
                </c:pt>
                <c:pt idx="482">
                  <c:v>40262</c:v>
                </c:pt>
                <c:pt idx="483">
                  <c:v>40269</c:v>
                </c:pt>
                <c:pt idx="484">
                  <c:v>40276</c:v>
                </c:pt>
                <c:pt idx="485">
                  <c:v>40283</c:v>
                </c:pt>
                <c:pt idx="486">
                  <c:v>40290</c:v>
                </c:pt>
                <c:pt idx="487">
                  <c:v>40297</c:v>
                </c:pt>
                <c:pt idx="488">
                  <c:v>40304</c:v>
                </c:pt>
                <c:pt idx="489">
                  <c:v>40311</c:v>
                </c:pt>
                <c:pt idx="490">
                  <c:v>40318</c:v>
                </c:pt>
                <c:pt idx="491">
                  <c:v>40325</c:v>
                </c:pt>
                <c:pt idx="492">
                  <c:v>40332</c:v>
                </c:pt>
                <c:pt idx="493">
                  <c:v>40339</c:v>
                </c:pt>
                <c:pt idx="494">
                  <c:v>40346</c:v>
                </c:pt>
                <c:pt idx="495">
                  <c:v>40353</c:v>
                </c:pt>
                <c:pt idx="496">
                  <c:v>40360</c:v>
                </c:pt>
                <c:pt idx="497">
                  <c:v>40367</c:v>
                </c:pt>
                <c:pt idx="498">
                  <c:v>40374</c:v>
                </c:pt>
                <c:pt idx="499">
                  <c:v>40381</c:v>
                </c:pt>
                <c:pt idx="500">
                  <c:v>40388</c:v>
                </c:pt>
                <c:pt idx="501">
                  <c:v>40395</c:v>
                </c:pt>
                <c:pt idx="502">
                  <c:v>40402</c:v>
                </c:pt>
                <c:pt idx="503">
                  <c:v>40409</c:v>
                </c:pt>
                <c:pt idx="504">
                  <c:v>40416</c:v>
                </c:pt>
                <c:pt idx="505">
                  <c:v>40423</c:v>
                </c:pt>
                <c:pt idx="506">
                  <c:v>40430</c:v>
                </c:pt>
                <c:pt idx="507">
                  <c:v>40437</c:v>
                </c:pt>
                <c:pt idx="508">
                  <c:v>40444</c:v>
                </c:pt>
                <c:pt idx="509">
                  <c:v>40451</c:v>
                </c:pt>
                <c:pt idx="510">
                  <c:v>40458</c:v>
                </c:pt>
                <c:pt idx="511">
                  <c:v>40465</c:v>
                </c:pt>
                <c:pt idx="512">
                  <c:v>40472</c:v>
                </c:pt>
                <c:pt idx="513">
                  <c:v>40479</c:v>
                </c:pt>
                <c:pt idx="514">
                  <c:v>40486</c:v>
                </c:pt>
                <c:pt idx="515">
                  <c:v>40493</c:v>
                </c:pt>
                <c:pt idx="516">
                  <c:v>40500</c:v>
                </c:pt>
                <c:pt idx="517">
                  <c:v>40507</c:v>
                </c:pt>
                <c:pt idx="518">
                  <c:v>40514</c:v>
                </c:pt>
                <c:pt idx="519">
                  <c:v>40521</c:v>
                </c:pt>
                <c:pt idx="520">
                  <c:v>40528</c:v>
                </c:pt>
                <c:pt idx="521">
                  <c:v>40535</c:v>
                </c:pt>
                <c:pt idx="522">
                  <c:v>40542</c:v>
                </c:pt>
                <c:pt idx="523">
                  <c:v>40549</c:v>
                </c:pt>
                <c:pt idx="524">
                  <c:v>40556</c:v>
                </c:pt>
                <c:pt idx="525">
                  <c:v>40563</c:v>
                </c:pt>
                <c:pt idx="526">
                  <c:v>40570</c:v>
                </c:pt>
                <c:pt idx="527">
                  <c:v>40577</c:v>
                </c:pt>
                <c:pt idx="528">
                  <c:v>40584</c:v>
                </c:pt>
                <c:pt idx="529">
                  <c:v>40591</c:v>
                </c:pt>
                <c:pt idx="530">
                  <c:v>40598</c:v>
                </c:pt>
                <c:pt idx="531">
                  <c:v>40605</c:v>
                </c:pt>
                <c:pt idx="532">
                  <c:v>40612</c:v>
                </c:pt>
                <c:pt idx="533">
                  <c:v>40619</c:v>
                </c:pt>
                <c:pt idx="534">
                  <c:v>40626</c:v>
                </c:pt>
                <c:pt idx="535">
                  <c:v>40633</c:v>
                </c:pt>
                <c:pt idx="536">
                  <c:v>40640</c:v>
                </c:pt>
                <c:pt idx="537">
                  <c:v>40647</c:v>
                </c:pt>
                <c:pt idx="538">
                  <c:v>40654</c:v>
                </c:pt>
                <c:pt idx="539">
                  <c:v>40661</c:v>
                </c:pt>
                <c:pt idx="540">
                  <c:v>40668</c:v>
                </c:pt>
              </c:numCache>
            </c:numRef>
          </c:cat>
          <c:val>
            <c:numRef>
              <c:f>'Egypt Aksje'!$C$4:$C$544</c:f>
              <c:numCache>
                <c:formatCode>_(* #,##0_);_(* \(#,##0\);_(* "-"??_);_(@_)</c:formatCode>
                <c:ptCount val="5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</c:numCache>
            </c:numRef>
          </c:val>
        </c:ser>
        <c:marker val="1"/>
        <c:axId val="163360128"/>
        <c:axId val="163358592"/>
      </c:lineChart>
      <c:dateAx>
        <c:axId val="163355264"/>
        <c:scaling>
          <c:orientation val="minMax"/>
          <c:max val="40695"/>
          <c:min val="39873"/>
        </c:scaling>
        <c:axPos val="b"/>
        <c:numFmt formatCode="[$-414]mmm\.\ yy;@" sourceLinked="0"/>
        <c:tickLblPos val="nextTo"/>
        <c:crossAx val="163357056"/>
        <c:crosses val="autoZero"/>
        <c:auto val="1"/>
        <c:lblOffset val="100"/>
        <c:majorUnit val="6"/>
        <c:majorTimeUnit val="months"/>
      </c:dateAx>
      <c:valAx>
        <c:axId val="163357056"/>
        <c:scaling>
          <c:orientation val="minMax"/>
          <c:max val="9000"/>
          <c:min val="300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(* #,##0_);_(* \(#,##0\);_(* &quot;-&quot;??_);_(@_)" sourceLinked="1"/>
        <c:majorTickMark val="in"/>
        <c:tickLblPos val="nextTo"/>
        <c:crossAx val="163355264"/>
        <c:crosses val="autoZero"/>
        <c:crossBetween val="between"/>
        <c:majorUnit val="1000"/>
      </c:valAx>
      <c:valAx>
        <c:axId val="163358592"/>
        <c:scaling>
          <c:orientation val="minMax"/>
          <c:max val="9000"/>
          <c:min val="3000"/>
        </c:scaling>
        <c:axPos val="r"/>
        <c:numFmt formatCode="_(* #,##0_);_(* \(#,##0\);_(* &quot;-&quot;??_);_(@_)" sourceLinked="1"/>
        <c:majorTickMark val="in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163360128"/>
        <c:crosses val="max"/>
        <c:crossBetween val="between"/>
        <c:majorUnit val="1000"/>
      </c:valAx>
      <c:dateAx>
        <c:axId val="163360128"/>
        <c:scaling>
          <c:orientation val="minMax"/>
        </c:scaling>
        <c:delete val="1"/>
        <c:axPos val="b"/>
        <c:numFmt formatCode="dd\.mm\.yyyy" sourceLinked="1"/>
        <c:tickLblPos val="none"/>
        <c:crossAx val="163358592"/>
        <c:crosses val="autoZero"/>
        <c:auto val="1"/>
        <c:lblOffset val="100"/>
      </c:date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lineChart>
        <c:grouping val="standard"/>
        <c:ser>
          <c:idx val="0"/>
          <c:order val="0"/>
          <c:tx>
            <c:strRef>
              <c:f>Graph!$A$37</c:f>
              <c:strCache>
                <c:ptCount val="1"/>
                <c:pt idx="0">
                  <c:v>CRB Alle råvarer</c:v>
                </c:pt>
              </c:strCache>
            </c:strRef>
          </c:tx>
          <c:spPr>
            <a:ln>
              <a:solidFill>
                <a:srgbClr val="FD4239"/>
              </a:solidFill>
            </a:ln>
          </c:spPr>
          <c:marker>
            <c:symbol val="none"/>
          </c:marker>
          <c:cat>
            <c:numRef>
              <c:f>Data!$B$983:$B$1337</c:f>
              <c:numCache>
                <c:formatCode>dd/mm/yyyy</c:formatCode>
                <c:ptCount val="355"/>
                <c:pt idx="0">
                  <c:v>40179</c:v>
                </c:pt>
                <c:pt idx="1">
                  <c:v>40182</c:v>
                </c:pt>
                <c:pt idx="2">
                  <c:v>40183</c:v>
                </c:pt>
                <c:pt idx="3">
                  <c:v>40184</c:v>
                </c:pt>
                <c:pt idx="4">
                  <c:v>40185</c:v>
                </c:pt>
                <c:pt idx="5">
                  <c:v>40186</c:v>
                </c:pt>
                <c:pt idx="6">
                  <c:v>40189</c:v>
                </c:pt>
                <c:pt idx="7">
                  <c:v>40190</c:v>
                </c:pt>
                <c:pt idx="8">
                  <c:v>40191</c:v>
                </c:pt>
                <c:pt idx="9">
                  <c:v>40192</c:v>
                </c:pt>
                <c:pt idx="10">
                  <c:v>40193</c:v>
                </c:pt>
                <c:pt idx="11">
                  <c:v>40196</c:v>
                </c:pt>
                <c:pt idx="12">
                  <c:v>40197</c:v>
                </c:pt>
                <c:pt idx="13">
                  <c:v>40198</c:v>
                </c:pt>
                <c:pt idx="14">
                  <c:v>40199</c:v>
                </c:pt>
                <c:pt idx="15">
                  <c:v>40200</c:v>
                </c:pt>
                <c:pt idx="16">
                  <c:v>40203</c:v>
                </c:pt>
                <c:pt idx="17">
                  <c:v>40204</c:v>
                </c:pt>
                <c:pt idx="18">
                  <c:v>40205</c:v>
                </c:pt>
                <c:pt idx="19">
                  <c:v>40206</c:v>
                </c:pt>
                <c:pt idx="20">
                  <c:v>40207</c:v>
                </c:pt>
                <c:pt idx="21">
                  <c:v>40210</c:v>
                </c:pt>
                <c:pt idx="22">
                  <c:v>40211</c:v>
                </c:pt>
                <c:pt idx="23">
                  <c:v>40212</c:v>
                </c:pt>
                <c:pt idx="24">
                  <c:v>40213</c:v>
                </c:pt>
                <c:pt idx="25">
                  <c:v>40214</c:v>
                </c:pt>
                <c:pt idx="26">
                  <c:v>40217</c:v>
                </c:pt>
                <c:pt idx="27">
                  <c:v>40218</c:v>
                </c:pt>
                <c:pt idx="28">
                  <c:v>40219</c:v>
                </c:pt>
                <c:pt idx="29">
                  <c:v>40220</c:v>
                </c:pt>
                <c:pt idx="30">
                  <c:v>40221</c:v>
                </c:pt>
                <c:pt idx="31">
                  <c:v>40224</c:v>
                </c:pt>
                <c:pt idx="32">
                  <c:v>40225</c:v>
                </c:pt>
                <c:pt idx="33">
                  <c:v>40226</c:v>
                </c:pt>
                <c:pt idx="34">
                  <c:v>40227</c:v>
                </c:pt>
                <c:pt idx="35">
                  <c:v>40228</c:v>
                </c:pt>
                <c:pt idx="36">
                  <c:v>40231</c:v>
                </c:pt>
                <c:pt idx="37">
                  <c:v>40232</c:v>
                </c:pt>
                <c:pt idx="38">
                  <c:v>40233</c:v>
                </c:pt>
                <c:pt idx="39">
                  <c:v>40234</c:v>
                </c:pt>
                <c:pt idx="40">
                  <c:v>40235</c:v>
                </c:pt>
                <c:pt idx="41">
                  <c:v>40238</c:v>
                </c:pt>
                <c:pt idx="42">
                  <c:v>40239</c:v>
                </c:pt>
                <c:pt idx="43">
                  <c:v>40240</c:v>
                </c:pt>
                <c:pt idx="44">
                  <c:v>40241</c:v>
                </c:pt>
                <c:pt idx="45">
                  <c:v>40242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40252</c:v>
                </c:pt>
                <c:pt idx="52">
                  <c:v>40253</c:v>
                </c:pt>
                <c:pt idx="53">
                  <c:v>40254</c:v>
                </c:pt>
                <c:pt idx="54">
                  <c:v>40255</c:v>
                </c:pt>
                <c:pt idx="55">
                  <c:v>40256</c:v>
                </c:pt>
                <c:pt idx="56">
                  <c:v>40259</c:v>
                </c:pt>
                <c:pt idx="57">
                  <c:v>40260</c:v>
                </c:pt>
                <c:pt idx="58">
                  <c:v>40261</c:v>
                </c:pt>
                <c:pt idx="59">
                  <c:v>40262</c:v>
                </c:pt>
                <c:pt idx="60">
                  <c:v>40263</c:v>
                </c:pt>
                <c:pt idx="61">
                  <c:v>40266</c:v>
                </c:pt>
                <c:pt idx="62">
                  <c:v>40267</c:v>
                </c:pt>
                <c:pt idx="63">
                  <c:v>40268</c:v>
                </c:pt>
                <c:pt idx="64">
                  <c:v>40269</c:v>
                </c:pt>
                <c:pt idx="65">
                  <c:v>40270</c:v>
                </c:pt>
                <c:pt idx="66">
                  <c:v>40273</c:v>
                </c:pt>
                <c:pt idx="67">
                  <c:v>40274</c:v>
                </c:pt>
                <c:pt idx="68">
                  <c:v>40275</c:v>
                </c:pt>
                <c:pt idx="69">
                  <c:v>40276</c:v>
                </c:pt>
                <c:pt idx="70">
                  <c:v>40277</c:v>
                </c:pt>
                <c:pt idx="71">
                  <c:v>40280</c:v>
                </c:pt>
                <c:pt idx="72">
                  <c:v>40281</c:v>
                </c:pt>
                <c:pt idx="73">
                  <c:v>40282</c:v>
                </c:pt>
                <c:pt idx="74">
                  <c:v>40283</c:v>
                </c:pt>
                <c:pt idx="75">
                  <c:v>40284</c:v>
                </c:pt>
                <c:pt idx="76">
                  <c:v>40287</c:v>
                </c:pt>
                <c:pt idx="77">
                  <c:v>40288</c:v>
                </c:pt>
                <c:pt idx="78">
                  <c:v>40289</c:v>
                </c:pt>
                <c:pt idx="79">
                  <c:v>40290</c:v>
                </c:pt>
                <c:pt idx="80">
                  <c:v>40291</c:v>
                </c:pt>
                <c:pt idx="81">
                  <c:v>40294</c:v>
                </c:pt>
                <c:pt idx="82">
                  <c:v>40295</c:v>
                </c:pt>
                <c:pt idx="83">
                  <c:v>40296</c:v>
                </c:pt>
                <c:pt idx="84">
                  <c:v>40297</c:v>
                </c:pt>
                <c:pt idx="85">
                  <c:v>40298</c:v>
                </c:pt>
                <c:pt idx="86">
                  <c:v>40301</c:v>
                </c:pt>
                <c:pt idx="87">
                  <c:v>40302</c:v>
                </c:pt>
                <c:pt idx="88">
                  <c:v>40303</c:v>
                </c:pt>
                <c:pt idx="89">
                  <c:v>40304</c:v>
                </c:pt>
                <c:pt idx="90">
                  <c:v>40305</c:v>
                </c:pt>
                <c:pt idx="91">
                  <c:v>40308</c:v>
                </c:pt>
                <c:pt idx="92">
                  <c:v>40309</c:v>
                </c:pt>
                <c:pt idx="93">
                  <c:v>40310</c:v>
                </c:pt>
                <c:pt idx="94">
                  <c:v>40311</c:v>
                </c:pt>
                <c:pt idx="95">
                  <c:v>40312</c:v>
                </c:pt>
                <c:pt idx="96">
                  <c:v>40315</c:v>
                </c:pt>
                <c:pt idx="97">
                  <c:v>40316</c:v>
                </c:pt>
                <c:pt idx="98">
                  <c:v>40317</c:v>
                </c:pt>
                <c:pt idx="99">
                  <c:v>40318</c:v>
                </c:pt>
                <c:pt idx="100">
                  <c:v>40319</c:v>
                </c:pt>
                <c:pt idx="101">
                  <c:v>40322</c:v>
                </c:pt>
                <c:pt idx="102">
                  <c:v>40323</c:v>
                </c:pt>
                <c:pt idx="103">
                  <c:v>40324</c:v>
                </c:pt>
                <c:pt idx="104">
                  <c:v>40325</c:v>
                </c:pt>
                <c:pt idx="105">
                  <c:v>40326</c:v>
                </c:pt>
                <c:pt idx="106">
                  <c:v>40329</c:v>
                </c:pt>
                <c:pt idx="107">
                  <c:v>40330</c:v>
                </c:pt>
                <c:pt idx="108">
                  <c:v>40331</c:v>
                </c:pt>
                <c:pt idx="109">
                  <c:v>40332</c:v>
                </c:pt>
                <c:pt idx="110">
                  <c:v>40333</c:v>
                </c:pt>
                <c:pt idx="111">
                  <c:v>40336</c:v>
                </c:pt>
                <c:pt idx="112">
                  <c:v>40337</c:v>
                </c:pt>
                <c:pt idx="113">
                  <c:v>40338</c:v>
                </c:pt>
                <c:pt idx="114">
                  <c:v>40339</c:v>
                </c:pt>
                <c:pt idx="115">
                  <c:v>40340</c:v>
                </c:pt>
                <c:pt idx="116">
                  <c:v>40343</c:v>
                </c:pt>
                <c:pt idx="117">
                  <c:v>40344</c:v>
                </c:pt>
                <c:pt idx="118">
                  <c:v>40345</c:v>
                </c:pt>
                <c:pt idx="119">
                  <c:v>40346</c:v>
                </c:pt>
                <c:pt idx="120">
                  <c:v>40347</c:v>
                </c:pt>
                <c:pt idx="121">
                  <c:v>40350</c:v>
                </c:pt>
                <c:pt idx="122">
                  <c:v>40351</c:v>
                </c:pt>
                <c:pt idx="123">
                  <c:v>40352</c:v>
                </c:pt>
                <c:pt idx="124">
                  <c:v>40353</c:v>
                </c:pt>
                <c:pt idx="125">
                  <c:v>40354</c:v>
                </c:pt>
                <c:pt idx="126">
                  <c:v>40357</c:v>
                </c:pt>
                <c:pt idx="127">
                  <c:v>40358</c:v>
                </c:pt>
                <c:pt idx="128">
                  <c:v>40359</c:v>
                </c:pt>
                <c:pt idx="129">
                  <c:v>40360</c:v>
                </c:pt>
                <c:pt idx="130">
                  <c:v>40361</c:v>
                </c:pt>
                <c:pt idx="131">
                  <c:v>40364</c:v>
                </c:pt>
                <c:pt idx="132">
                  <c:v>40365</c:v>
                </c:pt>
                <c:pt idx="133">
                  <c:v>40366</c:v>
                </c:pt>
                <c:pt idx="134">
                  <c:v>40367</c:v>
                </c:pt>
                <c:pt idx="135">
                  <c:v>40368</c:v>
                </c:pt>
                <c:pt idx="136">
                  <c:v>40371</c:v>
                </c:pt>
                <c:pt idx="137">
                  <c:v>40372</c:v>
                </c:pt>
                <c:pt idx="138">
                  <c:v>40373</c:v>
                </c:pt>
                <c:pt idx="139">
                  <c:v>40374</c:v>
                </c:pt>
                <c:pt idx="140">
                  <c:v>40375</c:v>
                </c:pt>
                <c:pt idx="141">
                  <c:v>40378</c:v>
                </c:pt>
                <c:pt idx="142">
                  <c:v>40379</c:v>
                </c:pt>
                <c:pt idx="143">
                  <c:v>40380</c:v>
                </c:pt>
                <c:pt idx="144">
                  <c:v>40381</c:v>
                </c:pt>
                <c:pt idx="145">
                  <c:v>40382</c:v>
                </c:pt>
                <c:pt idx="146">
                  <c:v>40385</c:v>
                </c:pt>
                <c:pt idx="147">
                  <c:v>40386</c:v>
                </c:pt>
                <c:pt idx="148">
                  <c:v>40387</c:v>
                </c:pt>
                <c:pt idx="149">
                  <c:v>40388</c:v>
                </c:pt>
                <c:pt idx="150">
                  <c:v>40389</c:v>
                </c:pt>
                <c:pt idx="151">
                  <c:v>40392</c:v>
                </c:pt>
                <c:pt idx="152">
                  <c:v>40393</c:v>
                </c:pt>
                <c:pt idx="153">
                  <c:v>40394</c:v>
                </c:pt>
                <c:pt idx="154">
                  <c:v>40395</c:v>
                </c:pt>
                <c:pt idx="155">
                  <c:v>40396</c:v>
                </c:pt>
                <c:pt idx="156">
                  <c:v>40399</c:v>
                </c:pt>
                <c:pt idx="157">
                  <c:v>40400</c:v>
                </c:pt>
                <c:pt idx="158">
                  <c:v>40401</c:v>
                </c:pt>
                <c:pt idx="159">
                  <c:v>40402</c:v>
                </c:pt>
                <c:pt idx="160">
                  <c:v>40403</c:v>
                </c:pt>
                <c:pt idx="161">
                  <c:v>40406</c:v>
                </c:pt>
                <c:pt idx="162">
                  <c:v>40407</c:v>
                </c:pt>
                <c:pt idx="163">
                  <c:v>40408</c:v>
                </c:pt>
                <c:pt idx="164">
                  <c:v>40409</c:v>
                </c:pt>
                <c:pt idx="165">
                  <c:v>40410</c:v>
                </c:pt>
                <c:pt idx="166">
                  <c:v>40413</c:v>
                </c:pt>
                <c:pt idx="167">
                  <c:v>40414</c:v>
                </c:pt>
                <c:pt idx="168">
                  <c:v>40415</c:v>
                </c:pt>
                <c:pt idx="169">
                  <c:v>40416</c:v>
                </c:pt>
                <c:pt idx="170">
                  <c:v>40417</c:v>
                </c:pt>
                <c:pt idx="171">
                  <c:v>40420</c:v>
                </c:pt>
                <c:pt idx="172">
                  <c:v>40421</c:v>
                </c:pt>
                <c:pt idx="173">
                  <c:v>40422</c:v>
                </c:pt>
                <c:pt idx="174">
                  <c:v>40423</c:v>
                </c:pt>
                <c:pt idx="175">
                  <c:v>40424</c:v>
                </c:pt>
                <c:pt idx="176">
                  <c:v>40427</c:v>
                </c:pt>
                <c:pt idx="177">
                  <c:v>40428</c:v>
                </c:pt>
                <c:pt idx="178">
                  <c:v>40429</c:v>
                </c:pt>
                <c:pt idx="179">
                  <c:v>40430</c:v>
                </c:pt>
                <c:pt idx="180">
                  <c:v>40431</c:v>
                </c:pt>
                <c:pt idx="181">
                  <c:v>40434</c:v>
                </c:pt>
                <c:pt idx="182">
                  <c:v>40435</c:v>
                </c:pt>
                <c:pt idx="183">
                  <c:v>40436</c:v>
                </c:pt>
                <c:pt idx="184">
                  <c:v>40437</c:v>
                </c:pt>
                <c:pt idx="185">
                  <c:v>40438</c:v>
                </c:pt>
                <c:pt idx="186">
                  <c:v>40441</c:v>
                </c:pt>
                <c:pt idx="187">
                  <c:v>40442</c:v>
                </c:pt>
                <c:pt idx="188">
                  <c:v>40443</c:v>
                </c:pt>
                <c:pt idx="189">
                  <c:v>40444</c:v>
                </c:pt>
                <c:pt idx="190">
                  <c:v>40445</c:v>
                </c:pt>
                <c:pt idx="191">
                  <c:v>40448</c:v>
                </c:pt>
                <c:pt idx="192">
                  <c:v>40449</c:v>
                </c:pt>
                <c:pt idx="193">
                  <c:v>40450</c:v>
                </c:pt>
                <c:pt idx="194">
                  <c:v>40451</c:v>
                </c:pt>
                <c:pt idx="195">
                  <c:v>40452</c:v>
                </c:pt>
                <c:pt idx="196">
                  <c:v>40455</c:v>
                </c:pt>
                <c:pt idx="197">
                  <c:v>40456</c:v>
                </c:pt>
                <c:pt idx="198">
                  <c:v>40457</c:v>
                </c:pt>
                <c:pt idx="199">
                  <c:v>40458</c:v>
                </c:pt>
                <c:pt idx="200">
                  <c:v>40459</c:v>
                </c:pt>
                <c:pt idx="201">
                  <c:v>40462</c:v>
                </c:pt>
                <c:pt idx="202">
                  <c:v>40463</c:v>
                </c:pt>
                <c:pt idx="203">
                  <c:v>40464</c:v>
                </c:pt>
                <c:pt idx="204">
                  <c:v>40465</c:v>
                </c:pt>
                <c:pt idx="205">
                  <c:v>40466</c:v>
                </c:pt>
                <c:pt idx="206">
                  <c:v>40469</c:v>
                </c:pt>
                <c:pt idx="207">
                  <c:v>40470</c:v>
                </c:pt>
                <c:pt idx="208">
                  <c:v>40471</c:v>
                </c:pt>
                <c:pt idx="209">
                  <c:v>40472</c:v>
                </c:pt>
                <c:pt idx="210">
                  <c:v>40473</c:v>
                </c:pt>
                <c:pt idx="211">
                  <c:v>40476</c:v>
                </c:pt>
                <c:pt idx="212">
                  <c:v>40477</c:v>
                </c:pt>
                <c:pt idx="213">
                  <c:v>40478</c:v>
                </c:pt>
                <c:pt idx="214">
                  <c:v>40479</c:v>
                </c:pt>
                <c:pt idx="215">
                  <c:v>40480</c:v>
                </c:pt>
                <c:pt idx="216">
                  <c:v>40483</c:v>
                </c:pt>
                <c:pt idx="217">
                  <c:v>40484</c:v>
                </c:pt>
                <c:pt idx="218">
                  <c:v>40485</c:v>
                </c:pt>
                <c:pt idx="219">
                  <c:v>40486</c:v>
                </c:pt>
                <c:pt idx="220">
                  <c:v>40487</c:v>
                </c:pt>
                <c:pt idx="221">
                  <c:v>40490</c:v>
                </c:pt>
                <c:pt idx="222">
                  <c:v>40491</c:v>
                </c:pt>
                <c:pt idx="223">
                  <c:v>40492</c:v>
                </c:pt>
                <c:pt idx="224">
                  <c:v>40493</c:v>
                </c:pt>
                <c:pt idx="225">
                  <c:v>40494</c:v>
                </c:pt>
                <c:pt idx="226">
                  <c:v>40497</c:v>
                </c:pt>
                <c:pt idx="227">
                  <c:v>40498</c:v>
                </c:pt>
                <c:pt idx="228">
                  <c:v>40499</c:v>
                </c:pt>
                <c:pt idx="229">
                  <c:v>40500</c:v>
                </c:pt>
                <c:pt idx="230">
                  <c:v>40501</c:v>
                </c:pt>
                <c:pt idx="231">
                  <c:v>40504</c:v>
                </c:pt>
                <c:pt idx="232">
                  <c:v>40505</c:v>
                </c:pt>
                <c:pt idx="233">
                  <c:v>40506</c:v>
                </c:pt>
                <c:pt idx="234">
                  <c:v>40507</c:v>
                </c:pt>
                <c:pt idx="235">
                  <c:v>40508</c:v>
                </c:pt>
                <c:pt idx="236">
                  <c:v>40511</c:v>
                </c:pt>
                <c:pt idx="237">
                  <c:v>40512</c:v>
                </c:pt>
                <c:pt idx="238">
                  <c:v>40513</c:v>
                </c:pt>
                <c:pt idx="239">
                  <c:v>40514</c:v>
                </c:pt>
                <c:pt idx="240">
                  <c:v>40515</c:v>
                </c:pt>
                <c:pt idx="241">
                  <c:v>40518</c:v>
                </c:pt>
                <c:pt idx="242">
                  <c:v>40519</c:v>
                </c:pt>
                <c:pt idx="243">
                  <c:v>40520</c:v>
                </c:pt>
                <c:pt idx="244">
                  <c:v>40521</c:v>
                </c:pt>
                <c:pt idx="245">
                  <c:v>40522</c:v>
                </c:pt>
                <c:pt idx="246">
                  <c:v>40525</c:v>
                </c:pt>
                <c:pt idx="247">
                  <c:v>40526</c:v>
                </c:pt>
                <c:pt idx="248">
                  <c:v>40527</c:v>
                </c:pt>
                <c:pt idx="249">
                  <c:v>40528</c:v>
                </c:pt>
                <c:pt idx="250">
                  <c:v>40529</c:v>
                </c:pt>
                <c:pt idx="251">
                  <c:v>40532</c:v>
                </c:pt>
                <c:pt idx="252">
                  <c:v>40533</c:v>
                </c:pt>
                <c:pt idx="253">
                  <c:v>40534</c:v>
                </c:pt>
                <c:pt idx="254">
                  <c:v>40535</c:v>
                </c:pt>
                <c:pt idx="255">
                  <c:v>40536</c:v>
                </c:pt>
                <c:pt idx="256">
                  <c:v>40539</c:v>
                </c:pt>
                <c:pt idx="257">
                  <c:v>40540</c:v>
                </c:pt>
                <c:pt idx="258">
                  <c:v>40541</c:v>
                </c:pt>
                <c:pt idx="259">
                  <c:v>40542</c:v>
                </c:pt>
                <c:pt idx="260">
                  <c:v>40543</c:v>
                </c:pt>
                <c:pt idx="261">
                  <c:v>40546</c:v>
                </c:pt>
                <c:pt idx="262">
                  <c:v>40547</c:v>
                </c:pt>
                <c:pt idx="263">
                  <c:v>40548</c:v>
                </c:pt>
                <c:pt idx="264">
                  <c:v>40549</c:v>
                </c:pt>
                <c:pt idx="265">
                  <c:v>40550</c:v>
                </c:pt>
                <c:pt idx="266">
                  <c:v>40553</c:v>
                </c:pt>
                <c:pt idx="267">
                  <c:v>40554</c:v>
                </c:pt>
                <c:pt idx="268">
                  <c:v>40555</c:v>
                </c:pt>
                <c:pt idx="269">
                  <c:v>40556</c:v>
                </c:pt>
                <c:pt idx="270">
                  <c:v>40557</c:v>
                </c:pt>
                <c:pt idx="271">
                  <c:v>40560</c:v>
                </c:pt>
                <c:pt idx="272">
                  <c:v>40561</c:v>
                </c:pt>
                <c:pt idx="273">
                  <c:v>40562</c:v>
                </c:pt>
                <c:pt idx="274">
                  <c:v>40563</c:v>
                </c:pt>
                <c:pt idx="275">
                  <c:v>40564</c:v>
                </c:pt>
                <c:pt idx="276">
                  <c:v>40567</c:v>
                </c:pt>
                <c:pt idx="277">
                  <c:v>40568</c:v>
                </c:pt>
                <c:pt idx="278">
                  <c:v>40569</c:v>
                </c:pt>
                <c:pt idx="279">
                  <c:v>40570</c:v>
                </c:pt>
                <c:pt idx="280">
                  <c:v>40571</c:v>
                </c:pt>
                <c:pt idx="281">
                  <c:v>40574</c:v>
                </c:pt>
                <c:pt idx="282">
                  <c:v>40575</c:v>
                </c:pt>
                <c:pt idx="283">
                  <c:v>40576</c:v>
                </c:pt>
                <c:pt idx="284">
                  <c:v>40577</c:v>
                </c:pt>
                <c:pt idx="285">
                  <c:v>40578</c:v>
                </c:pt>
                <c:pt idx="286">
                  <c:v>40581</c:v>
                </c:pt>
                <c:pt idx="287">
                  <c:v>40582</c:v>
                </c:pt>
                <c:pt idx="288">
                  <c:v>40583</c:v>
                </c:pt>
                <c:pt idx="289">
                  <c:v>40584</c:v>
                </c:pt>
                <c:pt idx="290">
                  <c:v>40585</c:v>
                </c:pt>
                <c:pt idx="291">
                  <c:v>40588</c:v>
                </c:pt>
                <c:pt idx="292">
                  <c:v>40589</c:v>
                </c:pt>
                <c:pt idx="293">
                  <c:v>40590</c:v>
                </c:pt>
                <c:pt idx="294">
                  <c:v>40591</c:v>
                </c:pt>
                <c:pt idx="295">
                  <c:v>40592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40602</c:v>
                </c:pt>
                <c:pt idx="302">
                  <c:v>40603</c:v>
                </c:pt>
                <c:pt idx="303">
                  <c:v>40604</c:v>
                </c:pt>
                <c:pt idx="304">
                  <c:v>40605</c:v>
                </c:pt>
                <c:pt idx="305">
                  <c:v>40606</c:v>
                </c:pt>
                <c:pt idx="306">
                  <c:v>40609</c:v>
                </c:pt>
                <c:pt idx="307">
                  <c:v>40610</c:v>
                </c:pt>
                <c:pt idx="308">
                  <c:v>40611</c:v>
                </c:pt>
                <c:pt idx="309">
                  <c:v>40612</c:v>
                </c:pt>
                <c:pt idx="310">
                  <c:v>40613</c:v>
                </c:pt>
                <c:pt idx="311">
                  <c:v>40616</c:v>
                </c:pt>
                <c:pt idx="312">
                  <c:v>40617</c:v>
                </c:pt>
                <c:pt idx="313">
                  <c:v>40618</c:v>
                </c:pt>
                <c:pt idx="314">
                  <c:v>40619</c:v>
                </c:pt>
                <c:pt idx="315">
                  <c:v>40620</c:v>
                </c:pt>
                <c:pt idx="316">
                  <c:v>40623</c:v>
                </c:pt>
                <c:pt idx="317">
                  <c:v>40624</c:v>
                </c:pt>
                <c:pt idx="318">
                  <c:v>40625</c:v>
                </c:pt>
                <c:pt idx="319">
                  <c:v>40626</c:v>
                </c:pt>
                <c:pt idx="320">
                  <c:v>40627</c:v>
                </c:pt>
                <c:pt idx="321">
                  <c:v>40630</c:v>
                </c:pt>
                <c:pt idx="322">
                  <c:v>40631</c:v>
                </c:pt>
                <c:pt idx="323">
                  <c:v>40632</c:v>
                </c:pt>
                <c:pt idx="324">
                  <c:v>40633</c:v>
                </c:pt>
                <c:pt idx="325">
                  <c:v>40634</c:v>
                </c:pt>
                <c:pt idx="326">
                  <c:v>40637</c:v>
                </c:pt>
                <c:pt idx="327">
                  <c:v>40638</c:v>
                </c:pt>
                <c:pt idx="328">
                  <c:v>40639</c:v>
                </c:pt>
                <c:pt idx="329">
                  <c:v>40640</c:v>
                </c:pt>
                <c:pt idx="330">
                  <c:v>40641</c:v>
                </c:pt>
                <c:pt idx="331">
                  <c:v>40644</c:v>
                </c:pt>
                <c:pt idx="332">
                  <c:v>40645</c:v>
                </c:pt>
                <c:pt idx="333">
                  <c:v>40646</c:v>
                </c:pt>
                <c:pt idx="334">
                  <c:v>40647</c:v>
                </c:pt>
                <c:pt idx="335">
                  <c:v>40648</c:v>
                </c:pt>
                <c:pt idx="336">
                  <c:v>40651</c:v>
                </c:pt>
                <c:pt idx="337">
                  <c:v>40652</c:v>
                </c:pt>
                <c:pt idx="338">
                  <c:v>40653</c:v>
                </c:pt>
                <c:pt idx="339">
                  <c:v>40654</c:v>
                </c:pt>
                <c:pt idx="340">
                  <c:v>40655</c:v>
                </c:pt>
                <c:pt idx="341">
                  <c:v>40658</c:v>
                </c:pt>
                <c:pt idx="342">
                  <c:v>40659</c:v>
                </c:pt>
                <c:pt idx="343">
                  <c:v>40660</c:v>
                </c:pt>
                <c:pt idx="344">
                  <c:v>40661</c:v>
                </c:pt>
                <c:pt idx="345">
                  <c:v>40662</c:v>
                </c:pt>
                <c:pt idx="346">
                  <c:v>40665</c:v>
                </c:pt>
                <c:pt idx="347">
                  <c:v>40666</c:v>
                </c:pt>
                <c:pt idx="348">
                  <c:v>40667</c:v>
                </c:pt>
                <c:pt idx="349">
                  <c:v>40668</c:v>
                </c:pt>
                <c:pt idx="350">
                  <c:v>40669</c:v>
                </c:pt>
                <c:pt idx="351">
                  <c:v>40672</c:v>
                </c:pt>
                <c:pt idx="352">
                  <c:v>40673</c:v>
                </c:pt>
                <c:pt idx="353">
                  <c:v>40674</c:v>
                </c:pt>
                <c:pt idx="354">
                  <c:v>40675</c:v>
                </c:pt>
              </c:numCache>
            </c:numRef>
          </c:cat>
          <c:val>
            <c:numRef>
              <c:f>Data!$F$983:$F$1337</c:f>
              <c:numCache>
                <c:formatCode>General</c:formatCode>
                <c:ptCount val="355"/>
                <c:pt idx="0">
                  <c:v>100</c:v>
                </c:pt>
                <c:pt idx="1">
                  <c:v>101.97563697670545</c:v>
                </c:pt>
                <c:pt idx="2">
                  <c:v>102.01600455916235</c:v>
                </c:pt>
                <c:pt idx="3">
                  <c:v>102.35794172820746</c:v>
                </c:pt>
                <c:pt idx="4">
                  <c:v>102.34131978248998</c:v>
                </c:pt>
                <c:pt idx="5">
                  <c:v>102.80673426257916</c:v>
                </c:pt>
                <c:pt idx="6">
                  <c:v>102.92308788260144</c:v>
                </c:pt>
                <c:pt idx="7">
                  <c:v>101.89252724811826</c:v>
                </c:pt>
                <c:pt idx="8">
                  <c:v>101.88540355709628</c:v>
                </c:pt>
                <c:pt idx="9">
                  <c:v>101.92102201220527</c:v>
                </c:pt>
                <c:pt idx="10">
                  <c:v>101.72155866359556</c:v>
                </c:pt>
                <c:pt idx="11">
                  <c:v>101.72155866359556</c:v>
                </c:pt>
                <c:pt idx="12">
                  <c:v>102.1252344881628</c:v>
                </c:pt>
                <c:pt idx="13">
                  <c:v>102.1252344881628</c:v>
                </c:pt>
                <c:pt idx="14">
                  <c:v>102.25108636288074</c:v>
                </c:pt>
                <c:pt idx="15">
                  <c:v>101.67406739011706</c:v>
                </c:pt>
                <c:pt idx="16">
                  <c:v>101.5410918243774</c:v>
                </c:pt>
                <c:pt idx="17">
                  <c:v>101.37724693087647</c:v>
                </c:pt>
                <c:pt idx="18">
                  <c:v>100.23033267637071</c:v>
                </c:pt>
                <c:pt idx="19">
                  <c:v>99.477595991736521</c:v>
                </c:pt>
                <c:pt idx="20">
                  <c:v>98.660746087906318</c:v>
                </c:pt>
                <c:pt idx="21">
                  <c:v>97.803528601619462</c:v>
                </c:pt>
                <c:pt idx="22">
                  <c:v>97.746539073445263</c:v>
                </c:pt>
                <c:pt idx="23">
                  <c:v>97.257378956616577</c:v>
                </c:pt>
                <c:pt idx="24">
                  <c:v>97.20038942844252</c:v>
                </c:pt>
                <c:pt idx="25">
                  <c:v>97.20038942844252</c:v>
                </c:pt>
                <c:pt idx="26">
                  <c:v>97.117279699855246</c:v>
                </c:pt>
                <c:pt idx="27">
                  <c:v>97.919882221641771</c:v>
                </c:pt>
                <c:pt idx="28">
                  <c:v>98.468406430318467</c:v>
                </c:pt>
                <c:pt idx="29">
                  <c:v>99.033552584712567</c:v>
                </c:pt>
                <c:pt idx="30">
                  <c:v>98.80321990834193</c:v>
                </c:pt>
                <c:pt idx="31">
                  <c:v>98.80321990834193</c:v>
                </c:pt>
                <c:pt idx="32">
                  <c:v>99.482345119084215</c:v>
                </c:pt>
                <c:pt idx="33">
                  <c:v>99.655688267280738</c:v>
                </c:pt>
                <c:pt idx="34">
                  <c:v>99.7079286681074</c:v>
                </c:pt>
                <c:pt idx="35">
                  <c:v>100.33956260537136</c:v>
                </c:pt>
                <c:pt idx="36">
                  <c:v>101.00918956141817</c:v>
                </c:pt>
                <c:pt idx="37">
                  <c:v>100.60551373685075</c:v>
                </c:pt>
                <c:pt idx="38">
                  <c:v>101.21340203737563</c:v>
                </c:pt>
                <c:pt idx="39">
                  <c:v>100.58414266378553</c:v>
                </c:pt>
                <c:pt idx="40">
                  <c:v>101.51734618763801</c:v>
                </c:pt>
                <c:pt idx="41">
                  <c:v>101.61470329826896</c:v>
                </c:pt>
                <c:pt idx="42">
                  <c:v>101.6954384631823</c:v>
                </c:pt>
                <c:pt idx="43">
                  <c:v>102.30570132738092</c:v>
                </c:pt>
                <c:pt idx="44">
                  <c:v>102.08011777835821</c:v>
                </c:pt>
                <c:pt idx="45">
                  <c:v>103.067936266711</c:v>
                </c:pt>
                <c:pt idx="46">
                  <c:v>103.46923752760431</c:v>
                </c:pt>
                <c:pt idx="47">
                  <c:v>103.40987343575618</c:v>
                </c:pt>
                <c:pt idx="48">
                  <c:v>103.40987343575618</c:v>
                </c:pt>
                <c:pt idx="49">
                  <c:v>103.0204449932325</c:v>
                </c:pt>
                <c:pt idx="50">
                  <c:v>102.93258613729728</c:v>
                </c:pt>
                <c:pt idx="51">
                  <c:v>102.89934224586233</c:v>
                </c:pt>
                <c:pt idx="52">
                  <c:v>103.04656519364566</c:v>
                </c:pt>
                <c:pt idx="53">
                  <c:v>103.24127941490767</c:v>
                </c:pt>
                <c:pt idx="54">
                  <c:v>103.72331584071428</c:v>
                </c:pt>
                <c:pt idx="55">
                  <c:v>103.78267993256235</c:v>
                </c:pt>
                <c:pt idx="56">
                  <c:v>103.90140811625852</c:v>
                </c:pt>
                <c:pt idx="57">
                  <c:v>103.26502505164676</c:v>
                </c:pt>
                <c:pt idx="58">
                  <c:v>102.93733526464521</c:v>
                </c:pt>
                <c:pt idx="59">
                  <c:v>102.38881105596845</c:v>
                </c:pt>
                <c:pt idx="60">
                  <c:v>102.42205494740341</c:v>
                </c:pt>
                <c:pt idx="61">
                  <c:v>102.99195022914557</c:v>
                </c:pt>
                <c:pt idx="62">
                  <c:v>102.74262104338329</c:v>
                </c:pt>
                <c:pt idx="63">
                  <c:v>102.38406192862061</c:v>
                </c:pt>
                <c:pt idx="64">
                  <c:v>103.03706693894999</c:v>
                </c:pt>
                <c:pt idx="65">
                  <c:v>103.03706693894999</c:v>
                </c:pt>
                <c:pt idx="66">
                  <c:v>103.46211383658245</c:v>
                </c:pt>
                <c:pt idx="67">
                  <c:v>104.01538717260685</c:v>
                </c:pt>
                <c:pt idx="68">
                  <c:v>104.32170588654326</c:v>
                </c:pt>
                <c:pt idx="69">
                  <c:v>103.8681642248237</c:v>
                </c:pt>
                <c:pt idx="70">
                  <c:v>103.78030536888845</c:v>
                </c:pt>
                <c:pt idx="71">
                  <c:v>103.82304751501903</c:v>
                </c:pt>
                <c:pt idx="72">
                  <c:v>104.23622159428214</c:v>
                </c:pt>
                <c:pt idx="73">
                  <c:v>104.71825802008881</c:v>
                </c:pt>
                <c:pt idx="74">
                  <c:v>105.14567948139543</c:v>
                </c:pt>
                <c:pt idx="75">
                  <c:v>105.43300168594038</c:v>
                </c:pt>
                <c:pt idx="76">
                  <c:v>104.69926151069741</c:v>
                </c:pt>
                <c:pt idx="77">
                  <c:v>105.59447201576711</c:v>
                </c:pt>
                <c:pt idx="78">
                  <c:v>105.46862014104919</c:v>
                </c:pt>
                <c:pt idx="79">
                  <c:v>105.81530643744208</c:v>
                </c:pt>
                <c:pt idx="80">
                  <c:v>105.89604160235557</c:v>
                </c:pt>
                <c:pt idx="81">
                  <c:v>105.91978723909475</c:v>
                </c:pt>
                <c:pt idx="82">
                  <c:v>105.94828200318183</c:v>
                </c:pt>
                <c:pt idx="83">
                  <c:v>105.44724906798388</c:v>
                </c:pt>
                <c:pt idx="84">
                  <c:v>105.39738323083134</c:v>
                </c:pt>
                <c:pt idx="85">
                  <c:v>105.65146154394128</c:v>
                </c:pt>
                <c:pt idx="86">
                  <c:v>105.57072637902785</c:v>
                </c:pt>
                <c:pt idx="87">
                  <c:v>105.13618122669943</c:v>
                </c:pt>
                <c:pt idx="88">
                  <c:v>104.83698620378505</c:v>
                </c:pt>
                <c:pt idx="89">
                  <c:v>104.20772683019489</c:v>
                </c:pt>
                <c:pt idx="90">
                  <c:v>103.40512430840833</c:v>
                </c:pt>
                <c:pt idx="91">
                  <c:v>103.3433856528862</c:v>
                </c:pt>
                <c:pt idx="92">
                  <c:v>102.99195022914557</c:v>
                </c:pt>
                <c:pt idx="93">
                  <c:v>103.03944150262373</c:v>
                </c:pt>
                <c:pt idx="94">
                  <c:v>102.94445895566689</c:v>
                </c:pt>
                <c:pt idx="95">
                  <c:v>102.05399757794504</c:v>
                </c:pt>
                <c:pt idx="96">
                  <c:v>101.26089331085404</c:v>
                </c:pt>
                <c:pt idx="97">
                  <c:v>101.42236364068103</c:v>
                </c:pt>
                <c:pt idx="98">
                  <c:v>101.67881651746463</c:v>
                </c:pt>
                <c:pt idx="99">
                  <c:v>101.35825042148505</c:v>
                </c:pt>
                <c:pt idx="100">
                  <c:v>101.76904993707406</c:v>
                </c:pt>
                <c:pt idx="101">
                  <c:v>101.95426590364035</c:v>
                </c:pt>
                <c:pt idx="102">
                  <c:v>101.4199890770072</c:v>
                </c:pt>
                <c:pt idx="103">
                  <c:v>101.20152921900613</c:v>
                </c:pt>
                <c:pt idx="104">
                  <c:v>100.8477192315912</c:v>
                </c:pt>
                <c:pt idx="105">
                  <c:v>100.88571225037391</c:v>
                </c:pt>
                <c:pt idx="106">
                  <c:v>100.88571225037391</c:v>
                </c:pt>
                <c:pt idx="107">
                  <c:v>100.10922992900068</c:v>
                </c:pt>
                <c:pt idx="108">
                  <c:v>99.843278797520824</c:v>
                </c:pt>
                <c:pt idx="109">
                  <c:v>99.430104718258022</c:v>
                </c:pt>
                <c:pt idx="110">
                  <c:v>98.418540593166014</c:v>
                </c:pt>
                <c:pt idx="111">
                  <c:v>97.767910146510587</c:v>
                </c:pt>
                <c:pt idx="112">
                  <c:v>97.95075154940281</c:v>
                </c:pt>
                <c:pt idx="113">
                  <c:v>98.722484743428254</c:v>
                </c:pt>
                <c:pt idx="114">
                  <c:v>98.85308574549417</c:v>
                </c:pt>
                <c:pt idx="115">
                  <c:v>99.425355590910172</c:v>
                </c:pt>
                <c:pt idx="116">
                  <c:v>100.08548429226121</c:v>
                </c:pt>
                <c:pt idx="117">
                  <c:v>100.33481347802342</c:v>
                </c:pt>
                <c:pt idx="118">
                  <c:v>100.73848930259054</c:v>
                </c:pt>
                <c:pt idx="119">
                  <c:v>100.66962695604683</c:v>
                </c:pt>
                <c:pt idx="120">
                  <c:v>100.45829078906763</c:v>
                </c:pt>
                <c:pt idx="121">
                  <c:v>101.18253270961446</c:v>
                </c:pt>
                <c:pt idx="122">
                  <c:v>101.09942298102733</c:v>
                </c:pt>
                <c:pt idx="123">
                  <c:v>100.82872272219963</c:v>
                </c:pt>
                <c:pt idx="124">
                  <c:v>101.06380452591846</c:v>
                </c:pt>
                <c:pt idx="125">
                  <c:v>101.05430627122267</c:v>
                </c:pt>
                <c:pt idx="126">
                  <c:v>101.10654667204901</c:v>
                </c:pt>
                <c:pt idx="127">
                  <c:v>99.686557595041918</c:v>
                </c:pt>
                <c:pt idx="128">
                  <c:v>99.468097737040779</c:v>
                </c:pt>
                <c:pt idx="129">
                  <c:v>100.13060100206579</c:v>
                </c:pt>
                <c:pt idx="130">
                  <c:v>99.781540141998903</c:v>
                </c:pt>
                <c:pt idx="131">
                  <c:v>99.781540141998903</c:v>
                </c:pt>
                <c:pt idx="132">
                  <c:v>100.08785885593521</c:v>
                </c:pt>
                <c:pt idx="133">
                  <c:v>99.700804977085468</c:v>
                </c:pt>
                <c:pt idx="134">
                  <c:v>100.04986583715241</c:v>
                </c:pt>
                <c:pt idx="135">
                  <c:v>100.11635362002232</c:v>
                </c:pt>
                <c:pt idx="136">
                  <c:v>99.914515707738801</c:v>
                </c:pt>
                <c:pt idx="137">
                  <c:v>100.0474912734785</c:v>
                </c:pt>
                <c:pt idx="138">
                  <c:v>99.886020943651559</c:v>
                </c:pt>
                <c:pt idx="139">
                  <c:v>100.20658703963139</c:v>
                </c:pt>
                <c:pt idx="140">
                  <c:v>99.9430104718259</c:v>
                </c:pt>
                <c:pt idx="141">
                  <c:v>100</c:v>
                </c:pt>
                <c:pt idx="142">
                  <c:v>100.23508180371847</c:v>
                </c:pt>
                <c:pt idx="143">
                  <c:v>101.01393868876593</c:v>
                </c:pt>
                <c:pt idx="144">
                  <c:v>101.84503597463957</c:v>
                </c:pt>
                <c:pt idx="145">
                  <c:v>101.66931826276912</c:v>
                </c:pt>
                <c:pt idx="146">
                  <c:v>102.04687388692328</c:v>
                </c:pt>
                <c:pt idx="147">
                  <c:v>102.20596965307629</c:v>
                </c:pt>
                <c:pt idx="148">
                  <c:v>103.13442404958089</c:v>
                </c:pt>
                <c:pt idx="149">
                  <c:v>103.45736470923472</c:v>
                </c:pt>
                <c:pt idx="150">
                  <c:v>104.13886448365108</c:v>
                </c:pt>
                <c:pt idx="151">
                  <c:v>104.59478070904471</c:v>
                </c:pt>
                <c:pt idx="152">
                  <c:v>104.55441312658795</c:v>
                </c:pt>
                <c:pt idx="153">
                  <c:v>105.35226652102675</c:v>
                </c:pt>
                <c:pt idx="154">
                  <c:v>106.0907558236174</c:v>
                </c:pt>
                <c:pt idx="155">
                  <c:v>105.85804858357267</c:v>
                </c:pt>
                <c:pt idx="156">
                  <c:v>105.70132738109372</c:v>
                </c:pt>
                <c:pt idx="157">
                  <c:v>105.16705055446052</c:v>
                </c:pt>
                <c:pt idx="158">
                  <c:v>105.32139719326564</c:v>
                </c:pt>
                <c:pt idx="159">
                  <c:v>105.71082563578942</c:v>
                </c:pt>
                <c:pt idx="160">
                  <c:v>106.25697528079216</c:v>
                </c:pt>
                <c:pt idx="161">
                  <c:v>106.54904661268476</c:v>
                </c:pt>
                <c:pt idx="162">
                  <c:v>107.20205162301426</c:v>
                </c:pt>
                <c:pt idx="163">
                  <c:v>107.52261771899406</c:v>
                </c:pt>
                <c:pt idx="164">
                  <c:v>107.47512644551573</c:v>
                </c:pt>
                <c:pt idx="165">
                  <c:v>107.02870847481775</c:v>
                </c:pt>
                <c:pt idx="166">
                  <c:v>107.61997482962505</c:v>
                </c:pt>
                <c:pt idx="167">
                  <c:v>107.73632844964746</c:v>
                </c:pt>
                <c:pt idx="168">
                  <c:v>107.62947308432075</c:v>
                </c:pt>
                <c:pt idx="169">
                  <c:v>108.02365065419232</c:v>
                </c:pt>
                <c:pt idx="170">
                  <c:v>108.09726212808397</c:v>
                </c:pt>
                <c:pt idx="171">
                  <c:v>108.28722722199811</c:v>
                </c:pt>
                <c:pt idx="172">
                  <c:v>108.05926910930125</c:v>
                </c:pt>
                <c:pt idx="173">
                  <c:v>108.61016788165175</c:v>
                </c:pt>
                <c:pt idx="174">
                  <c:v>109.08745518011069</c:v>
                </c:pt>
                <c:pt idx="175">
                  <c:v>109.56949160591755</c:v>
                </c:pt>
                <c:pt idx="176">
                  <c:v>109.56949160591755</c:v>
                </c:pt>
                <c:pt idx="177">
                  <c:v>110.23674399829032</c:v>
                </c:pt>
                <c:pt idx="178">
                  <c:v>110.49319687507419</c:v>
                </c:pt>
                <c:pt idx="179">
                  <c:v>110.78526820696698</c:v>
                </c:pt>
                <c:pt idx="180">
                  <c:v>110.57393203998757</c:v>
                </c:pt>
                <c:pt idx="181">
                  <c:v>110.72115498777109</c:v>
                </c:pt>
                <c:pt idx="182">
                  <c:v>111.35278892503487</c:v>
                </c:pt>
                <c:pt idx="183">
                  <c:v>111.825327096146</c:v>
                </c:pt>
                <c:pt idx="184">
                  <c:v>111.93693158882054</c:v>
                </c:pt>
                <c:pt idx="185">
                  <c:v>112.90812813145577</c:v>
                </c:pt>
                <c:pt idx="186">
                  <c:v>113.6561156887423</c:v>
                </c:pt>
                <c:pt idx="187">
                  <c:v>113.88644836511293</c:v>
                </c:pt>
                <c:pt idx="188">
                  <c:v>114.06691520433122</c:v>
                </c:pt>
                <c:pt idx="189">
                  <c:v>114.34948828152827</c:v>
                </c:pt>
                <c:pt idx="190">
                  <c:v>115.19958207679323</c:v>
                </c:pt>
                <c:pt idx="191">
                  <c:v>114.9217581269441</c:v>
                </c:pt>
                <c:pt idx="192">
                  <c:v>114.89801249020491</c:v>
                </c:pt>
                <c:pt idx="193">
                  <c:v>115.17821100372795</c:v>
                </c:pt>
                <c:pt idx="194">
                  <c:v>115.70298957566547</c:v>
                </c:pt>
                <c:pt idx="195">
                  <c:v>114.91463443592257</c:v>
                </c:pt>
                <c:pt idx="196">
                  <c:v>114.37085935459343</c:v>
                </c:pt>
                <c:pt idx="197">
                  <c:v>115.85258708712266</c:v>
                </c:pt>
                <c:pt idx="198">
                  <c:v>115.28981549640254</c:v>
                </c:pt>
                <c:pt idx="199">
                  <c:v>115.7647282311875</c:v>
                </c:pt>
                <c:pt idx="200">
                  <c:v>116.86177664854083</c:v>
                </c:pt>
                <c:pt idx="201">
                  <c:v>116.86177664854083</c:v>
                </c:pt>
                <c:pt idx="202">
                  <c:v>116.46284995132143</c:v>
                </c:pt>
                <c:pt idx="203">
                  <c:v>116.66706242727899</c:v>
                </c:pt>
                <c:pt idx="204">
                  <c:v>116.68843350034425</c:v>
                </c:pt>
                <c:pt idx="205">
                  <c:v>116.29663049414678</c:v>
                </c:pt>
                <c:pt idx="206">
                  <c:v>116.27763398475538</c:v>
                </c:pt>
                <c:pt idx="207">
                  <c:v>115.75048084914397</c:v>
                </c:pt>
                <c:pt idx="208">
                  <c:v>115.90007836060114</c:v>
                </c:pt>
                <c:pt idx="209">
                  <c:v>115.7694773585353</c:v>
                </c:pt>
                <c:pt idx="210">
                  <c:v>115.85021252344875</c:v>
                </c:pt>
                <c:pt idx="211">
                  <c:v>116.27525942108139</c:v>
                </c:pt>
                <c:pt idx="212">
                  <c:v>117.28682354617339</c:v>
                </c:pt>
                <c:pt idx="213">
                  <c:v>116.82615819343178</c:v>
                </c:pt>
                <c:pt idx="214">
                  <c:v>116.65518960890937</c:v>
                </c:pt>
                <c:pt idx="215">
                  <c:v>116.36074371334266</c:v>
                </c:pt>
                <c:pt idx="216">
                  <c:v>116.34412176762527</c:v>
                </c:pt>
                <c:pt idx="217">
                  <c:v>116.3726165317123</c:v>
                </c:pt>
                <c:pt idx="218">
                  <c:v>117.38892978415225</c:v>
                </c:pt>
                <c:pt idx="219">
                  <c:v>118.73055825991973</c:v>
                </c:pt>
                <c:pt idx="220">
                  <c:v>118.73530738726758</c:v>
                </c:pt>
                <c:pt idx="221">
                  <c:v>117.94220312017676</c:v>
                </c:pt>
                <c:pt idx="222">
                  <c:v>118.74718020563735</c:v>
                </c:pt>
                <c:pt idx="223">
                  <c:v>118.38149739985278</c:v>
                </c:pt>
                <c:pt idx="224">
                  <c:v>119.04637522855165</c:v>
                </c:pt>
                <c:pt idx="225">
                  <c:v>117.64775722460998</c:v>
                </c:pt>
                <c:pt idx="226">
                  <c:v>117.20608838125995</c:v>
                </c:pt>
                <c:pt idx="227">
                  <c:v>115.80272124997033</c:v>
                </c:pt>
                <c:pt idx="228">
                  <c:v>114.44447082848525</c:v>
                </c:pt>
                <c:pt idx="229">
                  <c:v>115.72910977607864</c:v>
                </c:pt>
                <c:pt idx="230">
                  <c:v>115.89295466957952</c:v>
                </c:pt>
                <c:pt idx="231">
                  <c:v>115.17108731270608</c:v>
                </c:pt>
                <c:pt idx="232">
                  <c:v>114.74841497874777</c:v>
                </c:pt>
                <c:pt idx="233">
                  <c:v>115.78609930425286</c:v>
                </c:pt>
                <c:pt idx="234">
                  <c:v>115.82171775936168</c:v>
                </c:pt>
                <c:pt idx="235">
                  <c:v>115.4774060266426</c:v>
                </c:pt>
                <c:pt idx="236">
                  <c:v>114.98112221879232</c:v>
                </c:pt>
                <c:pt idx="237">
                  <c:v>114.91938356327033</c:v>
                </c:pt>
                <c:pt idx="238">
                  <c:v>116.37736565906016</c:v>
                </c:pt>
                <c:pt idx="239">
                  <c:v>117.06836368817248</c:v>
                </c:pt>
                <c:pt idx="240">
                  <c:v>118.32213330800455</c:v>
                </c:pt>
                <c:pt idx="241">
                  <c:v>118.7638021513546</c:v>
                </c:pt>
                <c:pt idx="242">
                  <c:v>119.07486999263885</c:v>
                </c:pt>
                <c:pt idx="243">
                  <c:v>119.64713983805467</c:v>
                </c:pt>
                <c:pt idx="244">
                  <c:v>120.05793935364375</c:v>
                </c:pt>
                <c:pt idx="245">
                  <c:v>119.66851091112008</c:v>
                </c:pt>
                <c:pt idx="246">
                  <c:v>120.18141666468787</c:v>
                </c:pt>
                <c:pt idx="247">
                  <c:v>119.35506850616184</c:v>
                </c:pt>
                <c:pt idx="248">
                  <c:v>119.64239071070676</c:v>
                </c:pt>
                <c:pt idx="249">
                  <c:v>119.9392111699477</c:v>
                </c:pt>
                <c:pt idx="250">
                  <c:v>120.10543062712225</c:v>
                </c:pt>
                <c:pt idx="251">
                  <c:v>120.64920570845105</c:v>
                </c:pt>
                <c:pt idx="252">
                  <c:v>121.57053641393382</c:v>
                </c:pt>
                <c:pt idx="253">
                  <c:v>121.79611996295682</c:v>
                </c:pt>
                <c:pt idx="254">
                  <c:v>121.98608505687081</c:v>
                </c:pt>
                <c:pt idx="255">
                  <c:v>121.98608505687081</c:v>
                </c:pt>
                <c:pt idx="256">
                  <c:v>122.45624866430811</c:v>
                </c:pt>
                <c:pt idx="257">
                  <c:v>122.9382850901147</c:v>
                </c:pt>
                <c:pt idx="258">
                  <c:v>122.93591052644078</c:v>
                </c:pt>
                <c:pt idx="259">
                  <c:v>123.15911951178963</c:v>
                </c:pt>
                <c:pt idx="260">
                  <c:v>123.55567164533522</c:v>
                </c:pt>
                <c:pt idx="261">
                  <c:v>124.30128463894775</c:v>
                </c:pt>
                <c:pt idx="262">
                  <c:v>123.87623774131502</c:v>
                </c:pt>
                <c:pt idx="263">
                  <c:v>123.87623774131502</c:v>
                </c:pt>
                <c:pt idx="264">
                  <c:v>124.39151805855667</c:v>
                </c:pt>
                <c:pt idx="265">
                  <c:v>123.95934746990248</c:v>
                </c:pt>
                <c:pt idx="266">
                  <c:v>124.81181582884146</c:v>
                </c:pt>
                <c:pt idx="267">
                  <c:v>126.45263932752347</c:v>
                </c:pt>
                <c:pt idx="268">
                  <c:v>127.35259895994108</c:v>
                </c:pt>
                <c:pt idx="269">
                  <c:v>127.73015458409525</c:v>
                </c:pt>
                <c:pt idx="270">
                  <c:v>127.49507278037659</c:v>
                </c:pt>
                <c:pt idx="271">
                  <c:v>127.49507278037659</c:v>
                </c:pt>
                <c:pt idx="272">
                  <c:v>128.47814214138151</c:v>
                </c:pt>
                <c:pt idx="273">
                  <c:v>128.41877804953344</c:v>
                </c:pt>
                <c:pt idx="274">
                  <c:v>128.58024837936048</c:v>
                </c:pt>
                <c:pt idx="275">
                  <c:v>128.72509676346974</c:v>
                </c:pt>
                <c:pt idx="276">
                  <c:v>129.71528981549656</c:v>
                </c:pt>
                <c:pt idx="277">
                  <c:v>129.50395364851681</c:v>
                </c:pt>
                <c:pt idx="278">
                  <c:v>130.16408234986795</c:v>
                </c:pt>
                <c:pt idx="279">
                  <c:v>130.16408234986795</c:v>
                </c:pt>
                <c:pt idx="280">
                  <c:v>130.84558212428448</c:v>
                </c:pt>
                <c:pt idx="281">
                  <c:v>131.65768290076699</c:v>
                </c:pt>
                <c:pt idx="282">
                  <c:v>132.14684301759561</c:v>
                </c:pt>
                <c:pt idx="283">
                  <c:v>132.56714078788039</c:v>
                </c:pt>
                <c:pt idx="284">
                  <c:v>132.47928193194483</c:v>
                </c:pt>
                <c:pt idx="285">
                  <c:v>132.83071735568629</c:v>
                </c:pt>
                <c:pt idx="286">
                  <c:v>132.99931137653476</c:v>
                </c:pt>
                <c:pt idx="287">
                  <c:v>133.42435827416696</c:v>
                </c:pt>
                <c:pt idx="288">
                  <c:v>134.14860019471408</c:v>
                </c:pt>
                <c:pt idx="289">
                  <c:v>134.41217676251989</c:v>
                </c:pt>
                <c:pt idx="290">
                  <c:v>133.88739819058247</c:v>
                </c:pt>
                <c:pt idx="291">
                  <c:v>133.73067698810343</c:v>
                </c:pt>
                <c:pt idx="292">
                  <c:v>133.32225203618836</c:v>
                </c:pt>
                <c:pt idx="293">
                  <c:v>133.37449243701485</c:v>
                </c:pt>
                <c:pt idx="294">
                  <c:v>133.89689644527837</c:v>
                </c:pt>
                <c:pt idx="295">
                  <c:v>131.31099660437394</c:v>
                </c:pt>
                <c:pt idx="296">
                  <c:v>131.31099660437394</c:v>
                </c:pt>
                <c:pt idx="297">
                  <c:v>132.36530287559677</c:v>
                </c:pt>
                <c:pt idx="298">
                  <c:v>132.3558046209009</c:v>
                </c:pt>
                <c:pt idx="299">
                  <c:v>131.79303303018054</c:v>
                </c:pt>
                <c:pt idx="300">
                  <c:v>133.41723458314536</c:v>
                </c:pt>
                <c:pt idx="301">
                  <c:v>134.34806354332397</c:v>
                </c:pt>
                <c:pt idx="302">
                  <c:v>134.34806354332397</c:v>
                </c:pt>
                <c:pt idx="303">
                  <c:v>134.68762614869544</c:v>
                </c:pt>
                <c:pt idx="304">
                  <c:v>134.99869398997944</c:v>
                </c:pt>
                <c:pt idx="305">
                  <c:v>136.05774938855009</c:v>
                </c:pt>
                <c:pt idx="306">
                  <c:v>135.81079476646141</c:v>
                </c:pt>
                <c:pt idx="307">
                  <c:v>135.18865908389341</c:v>
                </c:pt>
                <c:pt idx="308">
                  <c:v>134.74936480421698</c:v>
                </c:pt>
                <c:pt idx="309">
                  <c:v>134.19846603186662</c:v>
                </c:pt>
                <c:pt idx="310">
                  <c:v>133.03492983164344</c:v>
                </c:pt>
                <c:pt idx="311">
                  <c:v>132.74998219077204</c:v>
                </c:pt>
                <c:pt idx="312">
                  <c:v>130.97855769002445</c:v>
                </c:pt>
                <c:pt idx="313">
                  <c:v>130.97855769002445</c:v>
                </c:pt>
                <c:pt idx="314">
                  <c:v>130.97855769002445</c:v>
                </c:pt>
                <c:pt idx="315">
                  <c:v>133.03730439531736</c:v>
                </c:pt>
                <c:pt idx="316">
                  <c:v>133.10854130553525</c:v>
                </c:pt>
                <c:pt idx="317">
                  <c:v>133.57395578562438</c:v>
                </c:pt>
                <c:pt idx="318">
                  <c:v>133.72117873340775</c:v>
                </c:pt>
                <c:pt idx="319">
                  <c:v>135.0818037185667</c:v>
                </c:pt>
                <c:pt idx="320">
                  <c:v>135.38574786882936</c:v>
                </c:pt>
                <c:pt idx="321">
                  <c:v>135.52822168926477</c:v>
                </c:pt>
                <c:pt idx="322">
                  <c:v>135.72293591052647</c:v>
                </c:pt>
                <c:pt idx="323">
                  <c:v>135.1767862655237</c:v>
                </c:pt>
                <c:pt idx="324">
                  <c:v>136.5967753425308</c:v>
                </c:pt>
                <c:pt idx="325">
                  <c:v>136.84135540094508</c:v>
                </c:pt>
                <c:pt idx="326">
                  <c:v>136.8318571462494</c:v>
                </c:pt>
                <c:pt idx="327">
                  <c:v>137.42787262840451</c:v>
                </c:pt>
                <c:pt idx="328">
                  <c:v>137.26402773490358</c:v>
                </c:pt>
                <c:pt idx="329">
                  <c:v>137.26402773490358</c:v>
                </c:pt>
                <c:pt idx="330">
                  <c:v>137.64870705007971</c:v>
                </c:pt>
                <c:pt idx="331">
                  <c:v>137.49198584760069</c:v>
                </c:pt>
                <c:pt idx="332">
                  <c:v>137.49198584760069</c:v>
                </c:pt>
                <c:pt idx="333">
                  <c:v>137.22128558877307</c:v>
                </c:pt>
                <c:pt idx="334">
                  <c:v>136.84847909196685</c:v>
                </c:pt>
                <c:pt idx="335">
                  <c:v>136.40206112126876</c:v>
                </c:pt>
                <c:pt idx="336">
                  <c:v>136.76774392705343</c:v>
                </c:pt>
                <c:pt idx="337">
                  <c:v>136.64189205233541</c:v>
                </c:pt>
                <c:pt idx="338">
                  <c:v>136.65139030703142</c:v>
                </c:pt>
                <c:pt idx="339">
                  <c:v>136.96483271198917</c:v>
                </c:pt>
                <c:pt idx="340">
                  <c:v>136.96483271198917</c:v>
                </c:pt>
                <c:pt idx="341">
                  <c:v>136.59202621518315</c:v>
                </c:pt>
                <c:pt idx="342">
                  <c:v>136.15510649918076</c:v>
                </c:pt>
                <c:pt idx="343">
                  <c:v>135.30026357656772</c:v>
                </c:pt>
                <c:pt idx="344">
                  <c:v>134.48816280008572</c:v>
                </c:pt>
                <c:pt idx="345">
                  <c:v>135.25752143043721</c:v>
                </c:pt>
                <c:pt idx="346">
                  <c:v>135.27889250350233</c:v>
                </c:pt>
                <c:pt idx="347">
                  <c:v>135.27889250350233</c:v>
                </c:pt>
                <c:pt idx="348">
                  <c:v>134.3148196518888</c:v>
                </c:pt>
                <c:pt idx="349">
                  <c:v>132.68824353525056</c:v>
                </c:pt>
                <c:pt idx="350">
                  <c:v>131.55795122646194</c:v>
                </c:pt>
                <c:pt idx="351">
                  <c:v>131.91888490489853</c:v>
                </c:pt>
                <c:pt idx="352">
                  <c:v>131.77403652078931</c:v>
                </c:pt>
                <c:pt idx="353">
                  <c:v>131.77403652078931</c:v>
                </c:pt>
                <c:pt idx="354">
                  <c:v>131.77403652078931</c:v>
                </c:pt>
              </c:numCache>
            </c:numRef>
          </c:val>
        </c:ser>
        <c:ser>
          <c:idx val="1"/>
          <c:order val="1"/>
          <c:tx>
            <c:strRef>
              <c:f>Graph!$A$38</c:f>
              <c:strCache>
                <c:ptCount val="1"/>
                <c:pt idx="0">
                  <c:v>CRB Metaller</c:v>
                </c:pt>
              </c:strCache>
            </c:strRef>
          </c:tx>
          <c:spPr>
            <a:ln>
              <a:solidFill>
                <a:srgbClr val="AA9D71"/>
              </a:solidFill>
            </a:ln>
          </c:spPr>
          <c:marker>
            <c:symbol val="none"/>
          </c:marker>
          <c:val>
            <c:numRef>
              <c:f>Data!$K$983:$K$1337</c:f>
              <c:numCache>
                <c:formatCode>General</c:formatCode>
                <c:ptCount val="355"/>
                <c:pt idx="0">
                  <c:v>100</c:v>
                </c:pt>
                <c:pt idx="1">
                  <c:v>101.2334083100575</c:v>
                </c:pt>
                <c:pt idx="2">
                  <c:v>101.51642484613292</c:v>
                </c:pt>
                <c:pt idx="3">
                  <c:v>101.65360753392473</c:v>
                </c:pt>
                <c:pt idx="4">
                  <c:v>102.19245124453114</c:v>
                </c:pt>
                <c:pt idx="5">
                  <c:v>104.81128111328069</c:v>
                </c:pt>
                <c:pt idx="6">
                  <c:v>105.07205180809244</c:v>
                </c:pt>
                <c:pt idx="7">
                  <c:v>104.81746051363166</c:v>
                </c:pt>
                <c:pt idx="8">
                  <c:v>104.29839088414859</c:v>
                </c:pt>
                <c:pt idx="9">
                  <c:v>104.76184591047284</c:v>
                </c:pt>
                <c:pt idx="10">
                  <c:v>104.56534097931136</c:v>
                </c:pt>
                <c:pt idx="11">
                  <c:v>104.56534097931136</c:v>
                </c:pt>
                <c:pt idx="12">
                  <c:v>104.31569320513142</c:v>
                </c:pt>
                <c:pt idx="13">
                  <c:v>104.31569320513142</c:v>
                </c:pt>
                <c:pt idx="14">
                  <c:v>103.76572657389328</c:v>
                </c:pt>
                <c:pt idx="15">
                  <c:v>102.56321526559071</c:v>
                </c:pt>
                <c:pt idx="16">
                  <c:v>102.98341448945803</c:v>
                </c:pt>
                <c:pt idx="17">
                  <c:v>102.60770694811779</c:v>
                </c:pt>
                <c:pt idx="18">
                  <c:v>101.9749363521763</c:v>
                </c:pt>
                <c:pt idx="19">
                  <c:v>96.773117136712926</c:v>
                </c:pt>
                <c:pt idx="20">
                  <c:v>95.843735323924008</c:v>
                </c:pt>
                <c:pt idx="21">
                  <c:v>94.656054576463745</c:v>
                </c:pt>
                <c:pt idx="22">
                  <c:v>94.85626714783595</c:v>
                </c:pt>
                <c:pt idx="23">
                  <c:v>94.826606026151097</c:v>
                </c:pt>
                <c:pt idx="24">
                  <c:v>94.337197518352781</c:v>
                </c:pt>
                <c:pt idx="25">
                  <c:v>103.60259040462714</c:v>
                </c:pt>
                <c:pt idx="26">
                  <c:v>91.020095409941433</c:v>
                </c:pt>
                <c:pt idx="27">
                  <c:v>92.297995402526141</c:v>
                </c:pt>
                <c:pt idx="28">
                  <c:v>93.271868897842154</c:v>
                </c:pt>
                <c:pt idx="29">
                  <c:v>95.056479719208042</c:v>
                </c:pt>
                <c:pt idx="30">
                  <c:v>94.986034555206771</c:v>
                </c:pt>
                <c:pt idx="31">
                  <c:v>94.986034555206771</c:v>
                </c:pt>
                <c:pt idx="32">
                  <c:v>96.174951182737189</c:v>
                </c:pt>
                <c:pt idx="33">
                  <c:v>97.748226512099251</c:v>
                </c:pt>
                <c:pt idx="34">
                  <c:v>97.996638406209073</c:v>
                </c:pt>
                <c:pt idx="35">
                  <c:v>98.377289467830067</c:v>
                </c:pt>
                <c:pt idx="36">
                  <c:v>98.337741305583549</c:v>
                </c:pt>
                <c:pt idx="37">
                  <c:v>97.743282991818575</c:v>
                </c:pt>
                <c:pt idx="38">
                  <c:v>97.286007365845194</c:v>
                </c:pt>
                <c:pt idx="39">
                  <c:v>96.53706404330535</c:v>
                </c:pt>
                <c:pt idx="40">
                  <c:v>97.288479125985589</c:v>
                </c:pt>
                <c:pt idx="41">
                  <c:v>98.268532021652589</c:v>
                </c:pt>
                <c:pt idx="42">
                  <c:v>98.607163160886856</c:v>
                </c:pt>
                <c:pt idx="43">
                  <c:v>99.667548261116764</c:v>
                </c:pt>
                <c:pt idx="44">
                  <c:v>99.765182786662379</c:v>
                </c:pt>
                <c:pt idx="45">
                  <c:v>103.31215858813061</c:v>
                </c:pt>
                <c:pt idx="46">
                  <c:v>103.39125491262328</c:v>
                </c:pt>
                <c:pt idx="47">
                  <c:v>103.84853053859639</c:v>
                </c:pt>
                <c:pt idx="48">
                  <c:v>103.8102182564203</c:v>
                </c:pt>
                <c:pt idx="49">
                  <c:v>104.05739427045987</c:v>
                </c:pt>
                <c:pt idx="50">
                  <c:v>103.65078972736475</c:v>
                </c:pt>
                <c:pt idx="51">
                  <c:v>103.40979311367616</c:v>
                </c:pt>
                <c:pt idx="52">
                  <c:v>103.11318189682862</c:v>
                </c:pt>
                <c:pt idx="53">
                  <c:v>103.7607830536125</c:v>
                </c:pt>
                <c:pt idx="54">
                  <c:v>103.9857132263885</c:v>
                </c:pt>
                <c:pt idx="55">
                  <c:v>103.70393257038326</c:v>
                </c:pt>
                <c:pt idx="56">
                  <c:v>103.58899572385479</c:v>
                </c:pt>
                <c:pt idx="57">
                  <c:v>102.87465704328051</c:v>
                </c:pt>
                <c:pt idx="58">
                  <c:v>102.54714882467803</c:v>
                </c:pt>
                <c:pt idx="59">
                  <c:v>102.52861062362508</c:v>
                </c:pt>
                <c:pt idx="60">
                  <c:v>103.15890945942597</c:v>
                </c:pt>
                <c:pt idx="61">
                  <c:v>104.37625132857099</c:v>
                </c:pt>
                <c:pt idx="62">
                  <c:v>104.15997231628614</c:v>
                </c:pt>
                <c:pt idx="63">
                  <c:v>104.59253034085565</c:v>
                </c:pt>
                <c:pt idx="64">
                  <c:v>105.43540054873075</c:v>
                </c:pt>
                <c:pt idx="65">
                  <c:v>105.43540054873075</c:v>
                </c:pt>
                <c:pt idx="66">
                  <c:v>105.80987221000059</c:v>
                </c:pt>
                <c:pt idx="67">
                  <c:v>105.39585238648422</c:v>
                </c:pt>
                <c:pt idx="68">
                  <c:v>105.52191215364446</c:v>
                </c:pt>
                <c:pt idx="69">
                  <c:v>105.59853671799675</c:v>
                </c:pt>
                <c:pt idx="70">
                  <c:v>105.34888894381685</c:v>
                </c:pt>
                <c:pt idx="71">
                  <c:v>105.49719455224073</c:v>
                </c:pt>
                <c:pt idx="72">
                  <c:v>105.71965296487639</c:v>
                </c:pt>
                <c:pt idx="73">
                  <c:v>105.77897520824577</c:v>
                </c:pt>
                <c:pt idx="74">
                  <c:v>105.82470277084305</c:v>
                </c:pt>
                <c:pt idx="75">
                  <c:v>106.62555305633133</c:v>
                </c:pt>
                <c:pt idx="76">
                  <c:v>104.65679610450587</c:v>
                </c:pt>
                <c:pt idx="77">
                  <c:v>105.77155992782461</c:v>
                </c:pt>
                <c:pt idx="78">
                  <c:v>105.7085300442445</c:v>
                </c:pt>
                <c:pt idx="79">
                  <c:v>105.29698198086859</c:v>
                </c:pt>
                <c:pt idx="80">
                  <c:v>105.29203846058778</c:v>
                </c:pt>
                <c:pt idx="81">
                  <c:v>105.89638381491451</c:v>
                </c:pt>
                <c:pt idx="82">
                  <c:v>104.46523469362532</c:v>
                </c:pt>
                <c:pt idx="83">
                  <c:v>102.98217860938772</c:v>
                </c:pt>
                <c:pt idx="84">
                  <c:v>103.25777986504188</c:v>
                </c:pt>
                <c:pt idx="85">
                  <c:v>102.91914872580772</c:v>
                </c:pt>
                <c:pt idx="86">
                  <c:v>102.04043799589687</c:v>
                </c:pt>
                <c:pt idx="87">
                  <c:v>100.61176063474799</c:v>
                </c:pt>
                <c:pt idx="88">
                  <c:v>98.201794497861911</c:v>
                </c:pt>
                <c:pt idx="89">
                  <c:v>97.540598660306117</c:v>
                </c:pt>
                <c:pt idx="90">
                  <c:v>95.030526237733881</c:v>
                </c:pt>
                <c:pt idx="91">
                  <c:v>96.529648762883909</c:v>
                </c:pt>
                <c:pt idx="92">
                  <c:v>94.904466470573695</c:v>
                </c:pt>
                <c:pt idx="93">
                  <c:v>95.678127394517588</c:v>
                </c:pt>
                <c:pt idx="94">
                  <c:v>95.868452925328128</c:v>
                </c:pt>
                <c:pt idx="95">
                  <c:v>94.981091034925953</c:v>
                </c:pt>
                <c:pt idx="96">
                  <c:v>93.081543367031657</c:v>
                </c:pt>
                <c:pt idx="97">
                  <c:v>92.436413970388415</c:v>
                </c:pt>
                <c:pt idx="98">
                  <c:v>91.337716587982285</c:v>
                </c:pt>
                <c:pt idx="99">
                  <c:v>91.178288058926555</c:v>
                </c:pt>
                <c:pt idx="100">
                  <c:v>92.39068640779098</c:v>
                </c:pt>
                <c:pt idx="101">
                  <c:v>93.694539881849863</c:v>
                </c:pt>
                <c:pt idx="102">
                  <c:v>92.338779444842672</c:v>
                </c:pt>
                <c:pt idx="103">
                  <c:v>91.00279308895864</c:v>
                </c:pt>
                <c:pt idx="104">
                  <c:v>91.462540475072387</c:v>
                </c:pt>
                <c:pt idx="105">
                  <c:v>91.74802877128802</c:v>
                </c:pt>
                <c:pt idx="106">
                  <c:v>91.74802877128802</c:v>
                </c:pt>
                <c:pt idx="107">
                  <c:v>90.126554119188171</c:v>
                </c:pt>
                <c:pt idx="108">
                  <c:v>89.843537583112962</c:v>
                </c:pt>
                <c:pt idx="109">
                  <c:v>88.785624243023463</c:v>
                </c:pt>
                <c:pt idx="110">
                  <c:v>86.881133054848362</c:v>
                </c:pt>
                <c:pt idx="111">
                  <c:v>84.771485775020352</c:v>
                </c:pt>
                <c:pt idx="112">
                  <c:v>85.005067108287719</c:v>
                </c:pt>
                <c:pt idx="113">
                  <c:v>87.080109746150228</c:v>
                </c:pt>
                <c:pt idx="114">
                  <c:v>86.781026769162466</c:v>
                </c:pt>
                <c:pt idx="115">
                  <c:v>87.694342141038618</c:v>
                </c:pt>
                <c:pt idx="116">
                  <c:v>88.55945819017721</c:v>
                </c:pt>
                <c:pt idx="117">
                  <c:v>89.161331784363654</c:v>
                </c:pt>
                <c:pt idx="118">
                  <c:v>89.733544256865301</c:v>
                </c:pt>
                <c:pt idx="119">
                  <c:v>88.278913414242297</c:v>
                </c:pt>
                <c:pt idx="120">
                  <c:v>88.050275601255663</c:v>
                </c:pt>
                <c:pt idx="121">
                  <c:v>89.685344934127485</c:v>
                </c:pt>
                <c:pt idx="122">
                  <c:v>89.438168920088003</c:v>
                </c:pt>
                <c:pt idx="123">
                  <c:v>89.481424722544915</c:v>
                </c:pt>
                <c:pt idx="124">
                  <c:v>90.2241886447339</c:v>
                </c:pt>
                <c:pt idx="125">
                  <c:v>90.938527325308456</c:v>
                </c:pt>
                <c:pt idx="126">
                  <c:v>91.310527226437955</c:v>
                </c:pt>
                <c:pt idx="127">
                  <c:v>90.006673752379072</c:v>
                </c:pt>
                <c:pt idx="128">
                  <c:v>89.148972983661508</c:v>
                </c:pt>
                <c:pt idx="129">
                  <c:v>88.601478112563669</c:v>
                </c:pt>
                <c:pt idx="130">
                  <c:v>88.6558568356525</c:v>
                </c:pt>
                <c:pt idx="131">
                  <c:v>88.6558568356525</c:v>
                </c:pt>
                <c:pt idx="132">
                  <c:v>89.585238648441518</c:v>
                </c:pt>
                <c:pt idx="133">
                  <c:v>88.055219121536439</c:v>
                </c:pt>
                <c:pt idx="134">
                  <c:v>88.277677534172071</c:v>
                </c:pt>
                <c:pt idx="135">
                  <c:v>88.611365153125519</c:v>
                </c:pt>
                <c:pt idx="136">
                  <c:v>88.361717378945556</c:v>
                </c:pt>
                <c:pt idx="137">
                  <c:v>88.177571248485904</c:v>
                </c:pt>
                <c:pt idx="138">
                  <c:v>88.570581110808845</c:v>
                </c:pt>
                <c:pt idx="139">
                  <c:v>88.634846874459129</c:v>
                </c:pt>
                <c:pt idx="140">
                  <c:v>87.686926860617447</c:v>
                </c:pt>
                <c:pt idx="141">
                  <c:v>87.76355142496972</c:v>
                </c:pt>
                <c:pt idx="142">
                  <c:v>88.292508095014441</c:v>
                </c:pt>
                <c:pt idx="143">
                  <c:v>89.729836616654524</c:v>
                </c:pt>
                <c:pt idx="144">
                  <c:v>90.5319227822133</c:v>
                </c:pt>
                <c:pt idx="145">
                  <c:v>90.861902760956099</c:v>
                </c:pt>
                <c:pt idx="146">
                  <c:v>91.573769681390246</c:v>
                </c:pt>
                <c:pt idx="147">
                  <c:v>91.898806139852098</c:v>
                </c:pt>
                <c:pt idx="148">
                  <c:v>94.978619274785572</c:v>
                </c:pt>
                <c:pt idx="149">
                  <c:v>95.749808438589028</c:v>
                </c:pt>
                <c:pt idx="150">
                  <c:v>95.998220332698878</c:v>
                </c:pt>
                <c:pt idx="151">
                  <c:v>96.621103888078693</c:v>
                </c:pt>
                <c:pt idx="152">
                  <c:v>96.661887930395238</c:v>
                </c:pt>
                <c:pt idx="153">
                  <c:v>97.721037150554722</c:v>
                </c:pt>
                <c:pt idx="154">
                  <c:v>100.07786044442248</c:v>
                </c:pt>
                <c:pt idx="155">
                  <c:v>100.19403317102105</c:v>
                </c:pt>
                <c:pt idx="156">
                  <c:v>101.342165756235</c:v>
                </c:pt>
                <c:pt idx="157">
                  <c:v>99.645302419853039</c:v>
                </c:pt>
                <c:pt idx="158">
                  <c:v>99.019947104332985</c:v>
                </c:pt>
                <c:pt idx="159">
                  <c:v>98.49593395456904</c:v>
                </c:pt>
                <c:pt idx="160">
                  <c:v>99.031070024964748</c:v>
                </c:pt>
                <c:pt idx="161">
                  <c:v>99.302963640408322</c:v>
                </c:pt>
                <c:pt idx="162">
                  <c:v>100.57097659243125</c:v>
                </c:pt>
                <c:pt idx="163">
                  <c:v>100.9714017351756</c:v>
                </c:pt>
                <c:pt idx="164">
                  <c:v>100.86511604913859</c:v>
                </c:pt>
                <c:pt idx="165">
                  <c:v>100.03954816224631</c:v>
                </c:pt>
                <c:pt idx="166">
                  <c:v>99.150950391773918</c:v>
                </c:pt>
                <c:pt idx="167">
                  <c:v>98.225276219195678</c:v>
                </c:pt>
                <c:pt idx="168">
                  <c:v>97.510937538621079</c:v>
                </c:pt>
                <c:pt idx="169">
                  <c:v>98.681315965098747</c:v>
                </c:pt>
                <c:pt idx="170">
                  <c:v>100.14089032800256</c:v>
                </c:pt>
                <c:pt idx="171">
                  <c:v>100.56974071236117</c:v>
                </c:pt>
                <c:pt idx="172">
                  <c:v>100.15448500877467</c:v>
                </c:pt>
                <c:pt idx="173">
                  <c:v>101.21116246879411</c:v>
                </c:pt>
                <c:pt idx="174">
                  <c:v>103.0736337345823</c:v>
                </c:pt>
                <c:pt idx="175">
                  <c:v>102.85735472229773</c:v>
                </c:pt>
                <c:pt idx="176">
                  <c:v>102.85735472229773</c:v>
                </c:pt>
                <c:pt idx="177">
                  <c:v>103.39001903255301</c:v>
                </c:pt>
                <c:pt idx="178">
                  <c:v>104.01043082779245</c:v>
                </c:pt>
                <c:pt idx="179">
                  <c:v>104.3020985243591</c:v>
                </c:pt>
                <c:pt idx="180">
                  <c:v>103.79415181550786</c:v>
                </c:pt>
                <c:pt idx="181">
                  <c:v>104.63702202338285</c:v>
                </c:pt>
                <c:pt idx="182">
                  <c:v>104.71859010801592</c:v>
                </c:pt>
                <c:pt idx="183">
                  <c:v>105.0980052895667</c:v>
                </c:pt>
                <c:pt idx="184">
                  <c:v>105.64920780087498</c:v>
                </c:pt>
                <c:pt idx="185">
                  <c:v>106.62678893640134</c:v>
                </c:pt>
                <c:pt idx="186">
                  <c:v>106.07929406530398</c:v>
                </c:pt>
                <c:pt idx="187">
                  <c:v>105.71965296487639</c:v>
                </c:pt>
                <c:pt idx="188">
                  <c:v>106.06569938453173</c:v>
                </c:pt>
                <c:pt idx="189">
                  <c:v>107.37573225894143</c:v>
                </c:pt>
                <c:pt idx="190">
                  <c:v>108.02456929579562</c:v>
                </c:pt>
                <c:pt idx="191">
                  <c:v>107.60931359220901</c:v>
                </c:pt>
                <c:pt idx="192">
                  <c:v>107.22248313023704</c:v>
                </c:pt>
                <c:pt idx="193">
                  <c:v>108.36196455495957</c:v>
                </c:pt>
                <c:pt idx="194">
                  <c:v>108.36320043502977</c:v>
                </c:pt>
                <c:pt idx="195">
                  <c:v>109.19989124255368</c:v>
                </c:pt>
                <c:pt idx="196">
                  <c:v>109.05900091455113</c:v>
                </c:pt>
                <c:pt idx="197">
                  <c:v>110.59519984180743</c:v>
                </c:pt>
                <c:pt idx="198">
                  <c:v>109.71278147168591</c:v>
                </c:pt>
                <c:pt idx="199">
                  <c:v>109.35561213139869</c:v>
                </c:pt>
                <c:pt idx="200">
                  <c:v>109.59166522480668</c:v>
                </c:pt>
                <c:pt idx="201">
                  <c:v>109.59166522480668</c:v>
                </c:pt>
                <c:pt idx="202">
                  <c:v>110.16264181723797</c:v>
                </c:pt>
                <c:pt idx="203">
                  <c:v>111.18595051536188</c:v>
                </c:pt>
                <c:pt idx="204">
                  <c:v>111.82860815186476</c:v>
                </c:pt>
                <c:pt idx="205">
                  <c:v>111.3787478063127</c:v>
                </c:pt>
                <c:pt idx="206">
                  <c:v>110.99562498455157</c:v>
                </c:pt>
                <c:pt idx="207">
                  <c:v>110.59767160194789</c:v>
                </c:pt>
                <c:pt idx="208">
                  <c:v>110.76698717156472</c:v>
                </c:pt>
                <c:pt idx="209">
                  <c:v>111.7433324270212</c:v>
                </c:pt>
                <c:pt idx="210">
                  <c:v>111.69760486442397</c:v>
                </c:pt>
                <c:pt idx="211">
                  <c:v>112.92483377413056</c:v>
                </c:pt>
                <c:pt idx="212">
                  <c:v>112.80000988704056</c:v>
                </c:pt>
                <c:pt idx="213">
                  <c:v>111.69513310428347</c:v>
                </c:pt>
                <c:pt idx="214">
                  <c:v>111.33054848357516</c:v>
                </c:pt>
                <c:pt idx="215">
                  <c:v>109.74244259337074</c:v>
                </c:pt>
                <c:pt idx="216">
                  <c:v>110.81395061423248</c:v>
                </c:pt>
                <c:pt idx="217">
                  <c:v>110.9931532244112</c:v>
                </c:pt>
                <c:pt idx="218">
                  <c:v>111.95837555923571</c:v>
                </c:pt>
                <c:pt idx="219">
                  <c:v>113.79489334354996</c:v>
                </c:pt>
                <c:pt idx="220">
                  <c:v>114.11745804187161</c:v>
                </c:pt>
                <c:pt idx="221">
                  <c:v>113.79242158340955</c:v>
                </c:pt>
                <c:pt idx="222">
                  <c:v>115.47569023901917</c:v>
                </c:pt>
                <c:pt idx="223">
                  <c:v>114.73045455668966</c:v>
                </c:pt>
                <c:pt idx="224">
                  <c:v>115.17289962182065</c:v>
                </c:pt>
                <c:pt idx="225">
                  <c:v>113.43895988333298</c:v>
                </c:pt>
                <c:pt idx="226">
                  <c:v>111.43559828954197</c:v>
                </c:pt>
                <c:pt idx="227">
                  <c:v>109.47054897792717</c:v>
                </c:pt>
                <c:pt idx="228">
                  <c:v>107.08653632251517</c:v>
                </c:pt>
                <c:pt idx="229">
                  <c:v>109.23078824430878</c:v>
                </c:pt>
                <c:pt idx="230">
                  <c:v>112.35632894183945</c:v>
                </c:pt>
                <c:pt idx="231">
                  <c:v>111.77422942877637</c:v>
                </c:pt>
                <c:pt idx="232">
                  <c:v>109.8858046815137</c:v>
                </c:pt>
                <c:pt idx="233">
                  <c:v>110.60755864250928</c:v>
                </c:pt>
                <c:pt idx="234">
                  <c:v>110.75833601107338</c:v>
                </c:pt>
                <c:pt idx="235">
                  <c:v>110.49509355612128</c:v>
                </c:pt>
                <c:pt idx="236">
                  <c:v>111.05865486813158</c:v>
                </c:pt>
                <c:pt idx="237">
                  <c:v>110.97461502335824</c:v>
                </c:pt>
                <c:pt idx="238">
                  <c:v>113.00022245841269</c:v>
                </c:pt>
                <c:pt idx="239">
                  <c:v>114.06555107892331</c:v>
                </c:pt>
                <c:pt idx="240">
                  <c:v>116.80920483476281</c:v>
                </c:pt>
                <c:pt idx="241">
                  <c:v>117.24423461947266</c:v>
                </c:pt>
                <c:pt idx="242">
                  <c:v>119.13389524680524</c:v>
                </c:pt>
                <c:pt idx="243">
                  <c:v>118.5419086931804</c:v>
                </c:pt>
                <c:pt idx="244">
                  <c:v>119.58251971228711</c:v>
                </c:pt>
                <c:pt idx="245">
                  <c:v>120.5267320859184</c:v>
                </c:pt>
                <c:pt idx="246">
                  <c:v>120.70346293595668</c:v>
                </c:pt>
                <c:pt idx="247">
                  <c:v>119.99901129594392</c:v>
                </c:pt>
                <c:pt idx="248">
                  <c:v>120.62065897125341</c:v>
                </c:pt>
                <c:pt idx="249">
                  <c:v>120.11889166275296</c:v>
                </c:pt>
                <c:pt idx="250">
                  <c:v>119.94463257285513</c:v>
                </c:pt>
                <c:pt idx="251">
                  <c:v>120.51313740514622</c:v>
                </c:pt>
                <c:pt idx="252">
                  <c:v>121.3152235707047</c:v>
                </c:pt>
                <c:pt idx="253">
                  <c:v>122.01349581036655</c:v>
                </c:pt>
                <c:pt idx="254">
                  <c:v>121.92698420545267</c:v>
                </c:pt>
                <c:pt idx="255">
                  <c:v>121.92698420545267</c:v>
                </c:pt>
                <c:pt idx="256">
                  <c:v>121.79721679808189</c:v>
                </c:pt>
                <c:pt idx="257">
                  <c:v>122.07528981387635</c:v>
                </c:pt>
                <c:pt idx="258">
                  <c:v>122.32246582791605</c:v>
                </c:pt>
                <c:pt idx="259">
                  <c:v>123.18140247670357</c:v>
                </c:pt>
                <c:pt idx="260">
                  <c:v>124.35919618360234</c:v>
                </c:pt>
                <c:pt idx="261">
                  <c:v>124.42593370739303</c:v>
                </c:pt>
                <c:pt idx="262">
                  <c:v>124.16145537237064</c:v>
                </c:pt>
                <c:pt idx="263">
                  <c:v>124.16145537237064</c:v>
                </c:pt>
                <c:pt idx="264">
                  <c:v>123.27532936203868</c:v>
                </c:pt>
                <c:pt idx="265">
                  <c:v>123.06646563017532</c:v>
                </c:pt>
                <c:pt idx="266">
                  <c:v>125.66675729787174</c:v>
                </c:pt>
                <c:pt idx="267">
                  <c:v>126.31559433472569</c:v>
                </c:pt>
                <c:pt idx="268">
                  <c:v>127.16217218281123</c:v>
                </c:pt>
                <c:pt idx="269">
                  <c:v>127.47237808043091</c:v>
                </c:pt>
                <c:pt idx="270">
                  <c:v>127.53046444373039</c:v>
                </c:pt>
                <c:pt idx="271">
                  <c:v>127.53046444373039</c:v>
                </c:pt>
                <c:pt idx="272">
                  <c:v>127.77764045776998</c:v>
                </c:pt>
                <c:pt idx="273">
                  <c:v>127.65281657067983</c:v>
                </c:pt>
                <c:pt idx="274">
                  <c:v>126.82601280371748</c:v>
                </c:pt>
                <c:pt idx="275">
                  <c:v>126.63445139283672</c:v>
                </c:pt>
                <c:pt idx="276">
                  <c:v>129.36203870776404</c:v>
                </c:pt>
                <c:pt idx="277">
                  <c:v>128.36097585090357</c:v>
                </c:pt>
                <c:pt idx="278">
                  <c:v>128.42029809427291</c:v>
                </c:pt>
                <c:pt idx="279">
                  <c:v>128.42029809427291</c:v>
                </c:pt>
                <c:pt idx="280">
                  <c:v>130.4471414093976</c:v>
                </c:pt>
                <c:pt idx="281">
                  <c:v>131.65830387819167</c:v>
                </c:pt>
                <c:pt idx="282">
                  <c:v>132.4863435252245</c:v>
                </c:pt>
                <c:pt idx="283">
                  <c:v>133.71604419507113</c:v>
                </c:pt>
                <c:pt idx="284">
                  <c:v>134.26230318609876</c:v>
                </c:pt>
                <c:pt idx="285">
                  <c:v>134.82586449810913</c:v>
                </c:pt>
                <c:pt idx="286">
                  <c:v>134.33151247003008</c:v>
                </c:pt>
                <c:pt idx="287">
                  <c:v>134.72328645228282</c:v>
                </c:pt>
                <c:pt idx="288">
                  <c:v>134.18567862174632</c:v>
                </c:pt>
                <c:pt idx="289">
                  <c:v>133.99782485107644</c:v>
                </c:pt>
                <c:pt idx="290">
                  <c:v>133.67278839261451</c:v>
                </c:pt>
                <c:pt idx="291">
                  <c:v>135.01742590898994</c:v>
                </c:pt>
                <c:pt idx="292">
                  <c:v>135.33257532689018</c:v>
                </c:pt>
                <c:pt idx="293">
                  <c:v>135.07674815235941</c:v>
                </c:pt>
                <c:pt idx="294">
                  <c:v>134.08062881578007</c:v>
                </c:pt>
                <c:pt idx="295">
                  <c:v>133.51335986355858</c:v>
                </c:pt>
                <c:pt idx="296">
                  <c:v>133.51335986355858</c:v>
                </c:pt>
                <c:pt idx="297">
                  <c:v>133.9261438070053</c:v>
                </c:pt>
                <c:pt idx="298">
                  <c:v>132.99305435400538</c:v>
                </c:pt>
                <c:pt idx="299">
                  <c:v>132.61858269273532</c:v>
                </c:pt>
                <c:pt idx="300">
                  <c:v>133.6567219517018</c:v>
                </c:pt>
                <c:pt idx="301">
                  <c:v>134.69238945052786</c:v>
                </c:pt>
                <c:pt idx="302">
                  <c:v>134.69238945052786</c:v>
                </c:pt>
                <c:pt idx="303">
                  <c:v>134.66520008898357</c:v>
                </c:pt>
                <c:pt idx="304">
                  <c:v>133.91254912623279</c:v>
                </c:pt>
                <c:pt idx="305">
                  <c:v>134.4340905158563</c:v>
                </c:pt>
                <c:pt idx="306">
                  <c:v>133.44662233976797</c:v>
                </c:pt>
                <c:pt idx="307">
                  <c:v>131.6175198358751</c:v>
                </c:pt>
                <c:pt idx="308">
                  <c:v>130.59421113775122</c:v>
                </c:pt>
                <c:pt idx="309">
                  <c:v>129.56843067948705</c:v>
                </c:pt>
                <c:pt idx="310">
                  <c:v>128.44254393553649</c:v>
                </c:pt>
                <c:pt idx="311">
                  <c:v>128.68477642929528</c:v>
                </c:pt>
                <c:pt idx="312">
                  <c:v>126.98296957263267</c:v>
                </c:pt>
                <c:pt idx="313">
                  <c:v>126.98296957263267</c:v>
                </c:pt>
                <c:pt idx="314">
                  <c:v>126.98296957263267</c:v>
                </c:pt>
                <c:pt idx="315">
                  <c:v>130.13693551177795</c:v>
                </c:pt>
                <c:pt idx="316">
                  <c:v>129.74145388931458</c:v>
                </c:pt>
                <c:pt idx="317">
                  <c:v>129.90582593865091</c:v>
                </c:pt>
                <c:pt idx="318">
                  <c:v>131.42348666485398</c:v>
                </c:pt>
                <c:pt idx="319">
                  <c:v>132.76936006129958</c:v>
                </c:pt>
                <c:pt idx="320">
                  <c:v>133.11664236102519</c:v>
                </c:pt>
                <c:pt idx="321">
                  <c:v>135.15090095657121</c:v>
                </c:pt>
                <c:pt idx="322">
                  <c:v>134.47734631831366</c:v>
                </c:pt>
                <c:pt idx="323">
                  <c:v>133.87918036433732</c:v>
                </c:pt>
                <c:pt idx="324">
                  <c:v>134.46127987740095</c:v>
                </c:pt>
                <c:pt idx="325">
                  <c:v>133.76424351780904</c:v>
                </c:pt>
                <c:pt idx="326">
                  <c:v>133.20438984600941</c:v>
                </c:pt>
                <c:pt idx="327">
                  <c:v>134.85676149986398</c:v>
                </c:pt>
                <c:pt idx="328">
                  <c:v>135.74906691054679</c:v>
                </c:pt>
                <c:pt idx="329">
                  <c:v>136.81439553105741</c:v>
                </c:pt>
                <c:pt idx="330">
                  <c:v>138.09847492399356</c:v>
                </c:pt>
                <c:pt idx="331">
                  <c:v>137.95140519564004</c:v>
                </c:pt>
                <c:pt idx="332">
                  <c:v>137.95140519564004</c:v>
                </c:pt>
                <c:pt idx="333">
                  <c:v>136.78967792965358</c:v>
                </c:pt>
                <c:pt idx="334">
                  <c:v>136.23476777813462</c:v>
                </c:pt>
                <c:pt idx="335">
                  <c:v>135.79726623328474</c:v>
                </c:pt>
                <c:pt idx="336">
                  <c:v>135.69098054724768</c:v>
                </c:pt>
                <c:pt idx="337">
                  <c:v>135.3783028894878</c:v>
                </c:pt>
                <c:pt idx="338">
                  <c:v>135.64772474479059</c:v>
                </c:pt>
                <c:pt idx="339">
                  <c:v>136.06668808858788</c:v>
                </c:pt>
                <c:pt idx="340">
                  <c:v>136.06668808858788</c:v>
                </c:pt>
                <c:pt idx="341">
                  <c:v>135.46110685419106</c:v>
                </c:pt>
                <c:pt idx="342">
                  <c:v>135.45616333391021</c:v>
                </c:pt>
                <c:pt idx="343">
                  <c:v>133.80502756012561</c:v>
                </c:pt>
                <c:pt idx="344">
                  <c:v>133.66537311219321</c:v>
                </c:pt>
                <c:pt idx="345">
                  <c:v>133.16854932397376</c:v>
                </c:pt>
                <c:pt idx="346">
                  <c:v>133.1042835603233</c:v>
                </c:pt>
                <c:pt idx="347">
                  <c:v>133.1042835603233</c:v>
                </c:pt>
                <c:pt idx="348">
                  <c:v>131.77942012507086</c:v>
                </c:pt>
                <c:pt idx="349">
                  <c:v>128.97026472551082</c:v>
                </c:pt>
                <c:pt idx="350">
                  <c:v>127.65281657067983</c:v>
                </c:pt>
                <c:pt idx="351">
                  <c:v>127.49338804162434</c:v>
                </c:pt>
                <c:pt idx="352">
                  <c:v>127.1770027436536</c:v>
                </c:pt>
                <c:pt idx="353">
                  <c:v>127.1770027436536</c:v>
                </c:pt>
                <c:pt idx="354">
                  <c:v>127.1770027436536</c:v>
                </c:pt>
              </c:numCache>
            </c:numRef>
          </c:val>
        </c:ser>
        <c:ser>
          <c:idx val="2"/>
          <c:order val="2"/>
          <c:tx>
            <c:strRef>
              <c:f>Graph!$A$39</c:f>
              <c:strCache>
                <c:ptCount val="1"/>
                <c:pt idx="0">
                  <c:v>CRB Matvarer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none"/>
          </c:marker>
          <c:val>
            <c:numRef>
              <c:f>Data!$P$983:$P$1337</c:f>
              <c:numCache>
                <c:formatCode>General</c:formatCode>
                <c:ptCount val="355"/>
                <c:pt idx="0">
                  <c:v>100</c:v>
                </c:pt>
                <c:pt idx="1">
                  <c:v>101.63330432259922</c:v>
                </c:pt>
                <c:pt idx="2">
                  <c:v>101.88859878154918</c:v>
                </c:pt>
                <c:pt idx="3">
                  <c:v>102.59936176385264</c:v>
                </c:pt>
                <c:pt idx="4">
                  <c:v>102.15549753408746</c:v>
                </c:pt>
                <c:pt idx="5">
                  <c:v>102.41949521322891</c:v>
                </c:pt>
                <c:pt idx="6">
                  <c:v>102.54134029590949</c:v>
                </c:pt>
                <c:pt idx="7">
                  <c:v>100.49608355091389</c:v>
                </c:pt>
                <c:pt idx="8">
                  <c:v>100.67595010153748</c:v>
                </c:pt>
                <c:pt idx="9">
                  <c:v>100.68465332172907</c:v>
                </c:pt>
                <c:pt idx="10">
                  <c:v>100.63243400058006</c:v>
                </c:pt>
                <c:pt idx="11">
                  <c:v>100.63243400058006</c:v>
                </c:pt>
                <c:pt idx="12">
                  <c:v>101.80156657963448</c:v>
                </c:pt>
                <c:pt idx="13">
                  <c:v>101.80156657963448</c:v>
                </c:pt>
                <c:pt idx="14">
                  <c:v>102.09457499274743</c:v>
                </c:pt>
                <c:pt idx="15">
                  <c:v>101.5027560197272</c:v>
                </c:pt>
                <c:pt idx="16">
                  <c:v>101.08500145053659</c:v>
                </c:pt>
                <c:pt idx="17">
                  <c:v>101.31998839570635</c:v>
                </c:pt>
                <c:pt idx="18">
                  <c:v>98.955613577023513</c:v>
                </c:pt>
                <c:pt idx="19">
                  <c:v>100.02610966057443</c:v>
                </c:pt>
                <c:pt idx="20">
                  <c:v>99.283434870902255</c:v>
                </c:pt>
                <c:pt idx="21">
                  <c:v>98.28546562228027</c:v>
                </c:pt>
                <c:pt idx="22">
                  <c:v>98.752538439222519</c:v>
                </c:pt>
                <c:pt idx="23">
                  <c:v>97.496373658253574</c:v>
                </c:pt>
                <c:pt idx="24">
                  <c:v>97.757470263997703</c:v>
                </c:pt>
                <c:pt idx="25">
                  <c:v>103.33333333333326</c:v>
                </c:pt>
                <c:pt idx="26">
                  <c:v>99.042645778938223</c:v>
                </c:pt>
                <c:pt idx="27">
                  <c:v>99.181897302001616</c:v>
                </c:pt>
                <c:pt idx="28">
                  <c:v>99.857847403539168</c:v>
                </c:pt>
                <c:pt idx="29">
                  <c:v>100.19437191760937</c:v>
                </c:pt>
                <c:pt idx="30">
                  <c:v>99.727299100667267</c:v>
                </c:pt>
                <c:pt idx="31">
                  <c:v>99.727299100667267</c:v>
                </c:pt>
                <c:pt idx="32">
                  <c:v>100.53379750507688</c:v>
                </c:pt>
                <c:pt idx="33">
                  <c:v>100.05802146794316</c:v>
                </c:pt>
                <c:pt idx="34">
                  <c:v>99.759210908035996</c:v>
                </c:pt>
                <c:pt idx="35">
                  <c:v>100.67014795474319</c:v>
                </c:pt>
                <c:pt idx="36">
                  <c:v>101.85088482738605</c:v>
                </c:pt>
                <c:pt idx="37">
                  <c:v>101.19524223962857</c:v>
                </c:pt>
                <c:pt idx="38">
                  <c:v>102.82274441543358</c:v>
                </c:pt>
                <c:pt idx="39">
                  <c:v>101.41282274441546</c:v>
                </c:pt>
                <c:pt idx="40">
                  <c:v>102.90107339715695</c:v>
                </c:pt>
                <c:pt idx="41">
                  <c:v>102.45430809399473</c:v>
                </c:pt>
                <c:pt idx="42">
                  <c:v>103.00551203945443</c:v>
                </c:pt>
                <c:pt idx="43">
                  <c:v>103.55091383812011</c:v>
                </c:pt>
                <c:pt idx="44">
                  <c:v>103.06063243400058</c:v>
                </c:pt>
                <c:pt idx="45">
                  <c:v>103.33333333333326</c:v>
                </c:pt>
                <c:pt idx="46">
                  <c:v>103.83521903104152</c:v>
                </c:pt>
                <c:pt idx="47">
                  <c:v>103.65825355381484</c:v>
                </c:pt>
                <c:pt idx="48">
                  <c:v>103.51029881055977</c:v>
                </c:pt>
                <c:pt idx="49">
                  <c:v>102.43980272700901</c:v>
                </c:pt>
                <c:pt idx="50">
                  <c:v>102.11778357992458</c:v>
                </c:pt>
                <c:pt idx="51">
                  <c:v>102.13809109370453</c:v>
                </c:pt>
                <c:pt idx="52">
                  <c:v>102.25123295619375</c:v>
                </c:pt>
                <c:pt idx="53">
                  <c:v>102.43690165361186</c:v>
                </c:pt>
                <c:pt idx="54">
                  <c:v>103.12155497534098</c:v>
                </c:pt>
                <c:pt idx="55">
                  <c:v>102.96489701189441</c:v>
                </c:pt>
                <c:pt idx="56">
                  <c:v>103.28401508558167</c:v>
                </c:pt>
                <c:pt idx="57">
                  <c:v>102.23092544241372</c:v>
                </c:pt>
                <c:pt idx="58">
                  <c:v>101.9263127357122</c:v>
                </c:pt>
                <c:pt idx="59">
                  <c:v>100.59762111981433</c:v>
                </c:pt>
                <c:pt idx="60">
                  <c:v>100.57151145923994</c:v>
                </c:pt>
                <c:pt idx="61">
                  <c:v>101.18944009283423</c:v>
                </c:pt>
                <c:pt idx="62">
                  <c:v>101.07339715694793</c:v>
                </c:pt>
                <c:pt idx="63">
                  <c:v>99.875253843922252</c:v>
                </c:pt>
                <c:pt idx="64">
                  <c:v>100.8703220191471</c:v>
                </c:pt>
                <c:pt idx="65">
                  <c:v>100.8703220191471</c:v>
                </c:pt>
                <c:pt idx="66">
                  <c:v>101.45343777197562</c:v>
                </c:pt>
                <c:pt idx="67">
                  <c:v>102.3643748186828</c:v>
                </c:pt>
                <c:pt idx="68">
                  <c:v>103.19698288366681</c:v>
                </c:pt>
                <c:pt idx="69">
                  <c:v>102.37017696547726</c:v>
                </c:pt>
                <c:pt idx="70">
                  <c:v>102.36727589207999</c:v>
                </c:pt>
                <c:pt idx="71">
                  <c:v>102.37888018566854</c:v>
                </c:pt>
                <c:pt idx="72">
                  <c:v>102.68929503916451</c:v>
                </c:pt>
                <c:pt idx="73">
                  <c:v>103.52190310414856</c:v>
                </c:pt>
                <c:pt idx="74">
                  <c:v>103.80620829706984</c:v>
                </c:pt>
                <c:pt idx="75">
                  <c:v>104.3922251232956</c:v>
                </c:pt>
                <c:pt idx="76">
                  <c:v>103.59733101247447</c:v>
                </c:pt>
                <c:pt idx="77">
                  <c:v>104.74035393095447</c:v>
                </c:pt>
                <c:pt idx="78">
                  <c:v>104.40673049028138</c:v>
                </c:pt>
                <c:pt idx="79">
                  <c:v>105.33797505076878</c:v>
                </c:pt>
                <c:pt idx="80">
                  <c:v>105.19292138091096</c:v>
                </c:pt>
                <c:pt idx="81">
                  <c:v>104.92022048157838</c:v>
                </c:pt>
                <c:pt idx="82">
                  <c:v>106.1270670147954</c:v>
                </c:pt>
                <c:pt idx="83">
                  <c:v>105.74702639976803</c:v>
                </c:pt>
                <c:pt idx="84">
                  <c:v>105.3901943719177</c:v>
                </c:pt>
                <c:pt idx="85">
                  <c:v>105.77893820713651</c:v>
                </c:pt>
                <c:pt idx="86">
                  <c:v>106.20539599651865</c:v>
                </c:pt>
                <c:pt idx="87">
                  <c:v>106.43748186829127</c:v>
                </c:pt>
                <c:pt idx="88">
                  <c:v>106.78851174934741</c:v>
                </c:pt>
                <c:pt idx="89">
                  <c:v>106.18218740934147</c:v>
                </c:pt>
                <c:pt idx="90">
                  <c:v>105.58166521612998</c:v>
                </c:pt>
                <c:pt idx="91">
                  <c:v>104.81288076588338</c:v>
                </c:pt>
                <c:pt idx="92">
                  <c:v>105.20452567449956</c:v>
                </c:pt>
                <c:pt idx="93">
                  <c:v>105.04206556425879</c:v>
                </c:pt>
                <c:pt idx="94">
                  <c:v>104.64461850884832</c:v>
                </c:pt>
                <c:pt idx="95">
                  <c:v>102.95329271830579</c:v>
                </c:pt>
                <c:pt idx="96">
                  <c:v>102.52393385552644</c:v>
                </c:pt>
                <c:pt idx="97">
                  <c:v>103.1070496083552</c:v>
                </c:pt>
                <c:pt idx="98">
                  <c:v>104.48215839860751</c:v>
                </c:pt>
                <c:pt idx="99">
                  <c:v>103.92805337975051</c:v>
                </c:pt>
                <c:pt idx="100">
                  <c:v>104.49086161879897</c:v>
                </c:pt>
                <c:pt idx="101">
                  <c:v>104.22106179286337</c:v>
                </c:pt>
                <c:pt idx="102">
                  <c:v>103.73658253553815</c:v>
                </c:pt>
                <c:pt idx="103">
                  <c:v>103.94255874673631</c:v>
                </c:pt>
                <c:pt idx="104">
                  <c:v>102.82854656222796</c:v>
                </c:pt>
                <c:pt idx="105">
                  <c:v>102.81984334203655</c:v>
                </c:pt>
                <c:pt idx="106">
                  <c:v>102.81984334203655</c:v>
                </c:pt>
                <c:pt idx="107">
                  <c:v>102.32085871772539</c:v>
                </c:pt>
                <c:pt idx="108">
                  <c:v>101.92051058891805</c:v>
                </c:pt>
                <c:pt idx="109">
                  <c:v>101.7116333043227</c:v>
                </c:pt>
                <c:pt idx="110">
                  <c:v>100.37423846823326</c:v>
                </c:pt>
                <c:pt idx="111">
                  <c:v>100.1015375689005</c:v>
                </c:pt>
                <c:pt idx="112">
                  <c:v>100.1015375689005</c:v>
                </c:pt>
                <c:pt idx="113">
                  <c:v>100.26979982593562</c:v>
                </c:pt>
                <c:pt idx="114">
                  <c:v>100.46707281694228</c:v>
                </c:pt>
                <c:pt idx="115">
                  <c:v>100.91964026689882</c:v>
                </c:pt>
                <c:pt idx="116">
                  <c:v>101.87699448796057</c:v>
                </c:pt>
                <c:pt idx="117">
                  <c:v>102.11198143313027</c:v>
                </c:pt>
                <c:pt idx="118">
                  <c:v>102.77342616768205</c:v>
                </c:pt>
                <c:pt idx="119">
                  <c:v>103.61183637946033</c:v>
                </c:pt>
                <c:pt idx="120">
                  <c:v>103.29271830577315</c:v>
                </c:pt>
                <c:pt idx="121">
                  <c:v>104.01508558166523</c:v>
                </c:pt>
                <c:pt idx="122">
                  <c:v>104.04699738903396</c:v>
                </c:pt>
                <c:pt idx="123">
                  <c:v>103.40876124165941</c:v>
                </c:pt>
                <c:pt idx="124">
                  <c:v>103.38845372787935</c:v>
                </c:pt>
                <c:pt idx="125">
                  <c:v>102.81404119524232</c:v>
                </c:pt>
                <c:pt idx="126">
                  <c:v>102.77052509428491</c:v>
                </c:pt>
                <c:pt idx="127">
                  <c:v>101.12851755149389</c:v>
                </c:pt>
                <c:pt idx="128">
                  <c:v>101.12851755149389</c:v>
                </c:pt>
                <c:pt idx="129">
                  <c:v>103.19988395706405</c:v>
                </c:pt>
                <c:pt idx="130">
                  <c:v>102.51813170873226</c:v>
                </c:pt>
                <c:pt idx="131">
                  <c:v>102.51813170873226</c:v>
                </c:pt>
                <c:pt idx="132">
                  <c:v>102.77922831447626</c:v>
                </c:pt>
                <c:pt idx="133">
                  <c:v>102.78793153466781</c:v>
                </c:pt>
                <c:pt idx="134">
                  <c:v>103.59733101247447</c:v>
                </c:pt>
                <c:pt idx="135">
                  <c:v>103.4522773426167</c:v>
                </c:pt>
                <c:pt idx="136">
                  <c:v>103.23759791122725</c:v>
                </c:pt>
                <c:pt idx="137">
                  <c:v>103.55091383812011</c:v>
                </c:pt>
                <c:pt idx="138">
                  <c:v>103.06353350739776</c:v>
                </c:pt>
                <c:pt idx="139">
                  <c:v>104.28778648099799</c:v>
                </c:pt>
                <c:pt idx="140">
                  <c:v>104.04989846243105</c:v>
                </c:pt>
                <c:pt idx="141">
                  <c:v>104.2761821874092</c:v>
                </c:pt>
                <c:pt idx="142">
                  <c:v>104.82158398607484</c:v>
                </c:pt>
                <c:pt idx="143">
                  <c:v>105.75863069335657</c:v>
                </c:pt>
                <c:pt idx="144">
                  <c:v>107.27589208006953</c:v>
                </c:pt>
                <c:pt idx="145">
                  <c:v>106.50420655642581</c:v>
                </c:pt>
                <c:pt idx="146">
                  <c:v>106.91325790542511</c:v>
                </c:pt>
                <c:pt idx="147">
                  <c:v>106.89295039164485</c:v>
                </c:pt>
                <c:pt idx="148">
                  <c:v>107.59210908035976</c:v>
                </c:pt>
                <c:pt idx="149">
                  <c:v>107.92283144763555</c:v>
                </c:pt>
                <c:pt idx="150">
                  <c:v>109.28923701769644</c:v>
                </c:pt>
                <c:pt idx="151">
                  <c:v>109.77371627502168</c:v>
                </c:pt>
                <c:pt idx="152">
                  <c:v>109.36176385262542</c:v>
                </c:pt>
                <c:pt idx="153">
                  <c:v>110.70205976211199</c:v>
                </c:pt>
                <c:pt idx="154">
                  <c:v>111.09370467072817</c:v>
                </c:pt>
                <c:pt idx="155">
                  <c:v>110.20887728459525</c:v>
                </c:pt>
                <c:pt idx="156">
                  <c:v>109.14998549463301</c:v>
                </c:pt>
                <c:pt idx="157">
                  <c:v>108.44792573252104</c:v>
                </c:pt>
                <c:pt idx="158">
                  <c:v>109.2312155497535</c:v>
                </c:pt>
                <c:pt idx="159">
                  <c:v>110.19437191760936</c:v>
                </c:pt>
                <c:pt idx="160">
                  <c:v>111.17203365245118</c:v>
                </c:pt>
                <c:pt idx="161">
                  <c:v>111.56367856106762</c:v>
                </c:pt>
                <c:pt idx="162">
                  <c:v>112.25703510298804</c:v>
                </c:pt>
                <c:pt idx="163">
                  <c:v>112.87496373658246</c:v>
                </c:pt>
                <c:pt idx="164">
                  <c:v>112.96779808529159</c:v>
                </c:pt>
                <c:pt idx="165">
                  <c:v>112.42529736002321</c:v>
                </c:pt>
                <c:pt idx="166">
                  <c:v>114.32259936176388</c:v>
                </c:pt>
                <c:pt idx="167">
                  <c:v>114.13402959094876</c:v>
                </c:pt>
                <c:pt idx="168">
                  <c:v>114.16013925152308</c:v>
                </c:pt>
                <c:pt idx="169">
                  <c:v>114.75776037133748</c:v>
                </c:pt>
                <c:pt idx="170">
                  <c:v>114.13693066434591</c:v>
                </c:pt>
                <c:pt idx="171">
                  <c:v>114.31679721496948</c:v>
                </c:pt>
                <c:pt idx="172">
                  <c:v>113.90484479257327</c:v>
                </c:pt>
                <c:pt idx="173">
                  <c:v>114.33420365535267</c:v>
                </c:pt>
                <c:pt idx="174">
                  <c:v>114.35741224252961</c:v>
                </c:pt>
                <c:pt idx="175">
                  <c:v>115.71801566579644</c:v>
                </c:pt>
                <c:pt idx="176">
                  <c:v>115.71801566579644</c:v>
                </c:pt>
                <c:pt idx="177">
                  <c:v>117.0612126486801</c:v>
                </c:pt>
                <c:pt idx="178">
                  <c:v>117.31940818102689</c:v>
                </c:pt>
                <c:pt idx="179">
                  <c:v>118.27966347548596</c:v>
                </c:pt>
                <c:pt idx="180">
                  <c:v>117.99825935596172</c:v>
                </c:pt>
                <c:pt idx="181">
                  <c:v>117.73426167682049</c:v>
                </c:pt>
                <c:pt idx="182">
                  <c:v>118.89469103568321</c:v>
                </c:pt>
                <c:pt idx="183">
                  <c:v>119.9941978532057</c:v>
                </c:pt>
                <c:pt idx="184">
                  <c:v>119.49811430229187</c:v>
                </c:pt>
                <c:pt idx="185">
                  <c:v>120.95735422106179</c:v>
                </c:pt>
                <c:pt idx="186">
                  <c:v>123.13896141572376</c:v>
                </c:pt>
                <c:pt idx="187">
                  <c:v>123.24340005802151</c:v>
                </c:pt>
                <c:pt idx="188">
                  <c:v>123.59442993907763</c:v>
                </c:pt>
                <c:pt idx="189">
                  <c:v>123.58572671888589</c:v>
                </c:pt>
                <c:pt idx="190">
                  <c:v>125.10879025239326</c:v>
                </c:pt>
                <c:pt idx="191">
                  <c:v>124.06730490281407</c:v>
                </c:pt>
                <c:pt idx="192">
                  <c:v>123.91354801276462</c:v>
                </c:pt>
                <c:pt idx="193">
                  <c:v>124.37191760951553</c:v>
                </c:pt>
                <c:pt idx="194">
                  <c:v>125.67449956483901</c:v>
                </c:pt>
                <c:pt idx="195">
                  <c:v>123.25500435161013</c:v>
                </c:pt>
                <c:pt idx="196">
                  <c:v>121.94081810269795</c:v>
                </c:pt>
                <c:pt idx="197">
                  <c:v>124.47345517841595</c:v>
                </c:pt>
                <c:pt idx="198">
                  <c:v>123.40876124165941</c:v>
                </c:pt>
                <c:pt idx="199">
                  <c:v>124.58949811430223</c:v>
                </c:pt>
                <c:pt idx="200">
                  <c:v>126.84943429068758</c:v>
                </c:pt>
                <c:pt idx="201">
                  <c:v>126.84943429068758</c:v>
                </c:pt>
                <c:pt idx="202">
                  <c:v>124.51987235277041</c:v>
                </c:pt>
                <c:pt idx="203">
                  <c:v>123.9570641137221</c:v>
                </c:pt>
                <c:pt idx="204">
                  <c:v>123.26080649840441</c:v>
                </c:pt>
                <c:pt idx="205">
                  <c:v>123.31302581955325</c:v>
                </c:pt>
                <c:pt idx="206">
                  <c:v>123.06063243400061</c:v>
                </c:pt>
                <c:pt idx="207">
                  <c:v>122.32956193791706</c:v>
                </c:pt>
                <c:pt idx="208">
                  <c:v>122.10908035973303</c:v>
                </c:pt>
                <c:pt idx="209">
                  <c:v>120.50768784450247</c:v>
                </c:pt>
                <c:pt idx="210">
                  <c:v>120.2639976791414</c:v>
                </c:pt>
                <c:pt idx="211">
                  <c:v>119.78241949521338</c:v>
                </c:pt>
                <c:pt idx="212">
                  <c:v>122.56164780968955</c:v>
                </c:pt>
                <c:pt idx="213">
                  <c:v>122.72410791993039</c:v>
                </c:pt>
                <c:pt idx="214">
                  <c:v>122.6776907455759</c:v>
                </c:pt>
                <c:pt idx="215">
                  <c:v>122.47751668117225</c:v>
                </c:pt>
                <c:pt idx="216">
                  <c:v>121.31998839570635</c:v>
                </c:pt>
                <c:pt idx="217">
                  <c:v>120.86161879895563</c:v>
                </c:pt>
                <c:pt idx="218">
                  <c:v>121.9756309834638</c:v>
                </c:pt>
                <c:pt idx="219">
                  <c:v>123.58572671888589</c:v>
                </c:pt>
                <c:pt idx="220">
                  <c:v>123.54801276472296</c:v>
                </c:pt>
                <c:pt idx="221">
                  <c:v>121.34899912967802</c:v>
                </c:pt>
                <c:pt idx="222">
                  <c:v>121.2706701479546</c:v>
                </c:pt>
                <c:pt idx="223">
                  <c:v>121.31128517551497</c:v>
                </c:pt>
                <c:pt idx="224">
                  <c:v>121.21264868001171</c:v>
                </c:pt>
                <c:pt idx="225">
                  <c:v>119.34435741224254</c:v>
                </c:pt>
                <c:pt idx="226">
                  <c:v>119.62866260516391</c:v>
                </c:pt>
                <c:pt idx="227">
                  <c:v>118.00696257615311</c:v>
                </c:pt>
                <c:pt idx="228">
                  <c:v>116.69567740063825</c:v>
                </c:pt>
                <c:pt idx="229">
                  <c:v>117.85030461270659</c:v>
                </c:pt>
                <c:pt idx="230">
                  <c:v>116.89585146504217</c:v>
                </c:pt>
                <c:pt idx="231">
                  <c:v>116.00812300551218</c:v>
                </c:pt>
                <c:pt idx="232">
                  <c:v>116.79431389614159</c:v>
                </c:pt>
                <c:pt idx="233">
                  <c:v>118.56396866840741</c:v>
                </c:pt>
                <c:pt idx="234">
                  <c:v>118.56396866840741</c:v>
                </c:pt>
                <c:pt idx="235">
                  <c:v>118.43632143893252</c:v>
                </c:pt>
                <c:pt idx="236">
                  <c:v>116.16768204235568</c:v>
                </c:pt>
                <c:pt idx="237">
                  <c:v>116.29823034522776</c:v>
                </c:pt>
                <c:pt idx="238">
                  <c:v>118.27676240208864</c:v>
                </c:pt>
                <c:pt idx="239">
                  <c:v>118.8221642007542</c:v>
                </c:pt>
                <c:pt idx="240">
                  <c:v>119.7185958804758</c:v>
                </c:pt>
                <c:pt idx="241">
                  <c:v>120.78038874383518</c:v>
                </c:pt>
                <c:pt idx="242">
                  <c:v>120.44676530316219</c:v>
                </c:pt>
                <c:pt idx="243">
                  <c:v>121.90310414853495</c:v>
                </c:pt>
                <c:pt idx="244">
                  <c:v>121.9147084421236</c:v>
                </c:pt>
                <c:pt idx="245">
                  <c:v>120.58021467943142</c:v>
                </c:pt>
                <c:pt idx="246">
                  <c:v>121.50275601972723</c:v>
                </c:pt>
                <c:pt idx="247">
                  <c:v>121.23005512039458</c:v>
                </c:pt>
                <c:pt idx="248">
                  <c:v>121.00667246881349</c:v>
                </c:pt>
                <c:pt idx="249">
                  <c:v>121.69422686393969</c:v>
                </c:pt>
                <c:pt idx="250">
                  <c:v>121.93501595590369</c:v>
                </c:pt>
                <c:pt idx="251">
                  <c:v>122.58775747026401</c:v>
                </c:pt>
                <c:pt idx="252">
                  <c:v>124.00348128807661</c:v>
                </c:pt>
                <c:pt idx="253">
                  <c:v>124.36901653611838</c:v>
                </c:pt>
                <c:pt idx="254">
                  <c:v>125.61357702349854</c:v>
                </c:pt>
                <c:pt idx="255">
                  <c:v>125.61357702349854</c:v>
                </c:pt>
                <c:pt idx="256">
                  <c:v>126.08355091383814</c:v>
                </c:pt>
                <c:pt idx="257">
                  <c:v>127.27008993327533</c:v>
                </c:pt>
                <c:pt idx="258">
                  <c:v>127.45865970409056</c:v>
                </c:pt>
                <c:pt idx="259">
                  <c:v>127.40063823614737</c:v>
                </c:pt>
                <c:pt idx="260">
                  <c:v>127.7255584566288</c:v>
                </c:pt>
                <c:pt idx="261">
                  <c:v>129.53582825645501</c:v>
                </c:pt>
                <c:pt idx="262">
                  <c:v>128.73223092544242</c:v>
                </c:pt>
                <c:pt idx="263">
                  <c:v>128.73223092544242</c:v>
                </c:pt>
                <c:pt idx="264">
                  <c:v>130.26979982593562</c:v>
                </c:pt>
                <c:pt idx="265">
                  <c:v>129.33855526544795</c:v>
                </c:pt>
                <c:pt idx="266">
                  <c:v>129.41398317377414</c:v>
                </c:pt>
                <c:pt idx="267">
                  <c:v>132.80823904844812</c:v>
                </c:pt>
                <c:pt idx="268">
                  <c:v>134.58079489411065</c:v>
                </c:pt>
                <c:pt idx="269">
                  <c:v>135.96170583115733</c:v>
                </c:pt>
                <c:pt idx="270">
                  <c:v>135.59907165651276</c:v>
                </c:pt>
                <c:pt idx="271">
                  <c:v>135.59907165651276</c:v>
                </c:pt>
                <c:pt idx="272">
                  <c:v>137.11343196982861</c:v>
                </c:pt>
                <c:pt idx="273">
                  <c:v>136.6521612996809</c:v>
                </c:pt>
                <c:pt idx="274">
                  <c:v>136.890049318248</c:v>
                </c:pt>
                <c:pt idx="275">
                  <c:v>136.88714824485061</c:v>
                </c:pt>
                <c:pt idx="276">
                  <c:v>137.33391354801279</c:v>
                </c:pt>
                <c:pt idx="277">
                  <c:v>137.16275021758054</c:v>
                </c:pt>
                <c:pt idx="278">
                  <c:v>138.26805918189717</c:v>
                </c:pt>
                <c:pt idx="279">
                  <c:v>138.26805918189717</c:v>
                </c:pt>
                <c:pt idx="280">
                  <c:v>139.15868871482451</c:v>
                </c:pt>
                <c:pt idx="281">
                  <c:v>140.33942558746747</c:v>
                </c:pt>
                <c:pt idx="282">
                  <c:v>141.29968088192632</c:v>
                </c:pt>
                <c:pt idx="283">
                  <c:v>141.45633884537307</c:v>
                </c:pt>
                <c:pt idx="284">
                  <c:v>141.25326370757165</c:v>
                </c:pt>
                <c:pt idx="285">
                  <c:v>142.23092544241385</c:v>
                </c:pt>
                <c:pt idx="286">
                  <c:v>142.32085871772574</c:v>
                </c:pt>
                <c:pt idx="287">
                  <c:v>143.12155497534062</c:v>
                </c:pt>
                <c:pt idx="288">
                  <c:v>144.85349579344359</c:v>
                </c:pt>
                <c:pt idx="289">
                  <c:v>145.02465912387558</c:v>
                </c:pt>
                <c:pt idx="290">
                  <c:v>143.62053959965192</c:v>
                </c:pt>
                <c:pt idx="291">
                  <c:v>142.65448215839865</c:v>
                </c:pt>
                <c:pt idx="292">
                  <c:v>141.00377139541632</c:v>
                </c:pt>
                <c:pt idx="293">
                  <c:v>140.69915868871485</c:v>
                </c:pt>
                <c:pt idx="294">
                  <c:v>142.06846533217293</c:v>
                </c:pt>
                <c:pt idx="295">
                  <c:v>137.44705541050192</c:v>
                </c:pt>
                <c:pt idx="296">
                  <c:v>137.44705541050192</c:v>
                </c:pt>
                <c:pt idx="297">
                  <c:v>139.34725848564003</c:v>
                </c:pt>
                <c:pt idx="298">
                  <c:v>140.17986655062381</c:v>
                </c:pt>
                <c:pt idx="299">
                  <c:v>139.64606904554671</c:v>
                </c:pt>
                <c:pt idx="300">
                  <c:v>142.37888018566881</c:v>
                </c:pt>
                <c:pt idx="301">
                  <c:v>143.58862779228343</c:v>
                </c:pt>
                <c:pt idx="302">
                  <c:v>143.58862779228343</c:v>
                </c:pt>
                <c:pt idx="303">
                  <c:v>143.83812010443867</c:v>
                </c:pt>
                <c:pt idx="304">
                  <c:v>144.60400348128798</c:v>
                </c:pt>
                <c:pt idx="305">
                  <c:v>146.43748186829146</c:v>
                </c:pt>
                <c:pt idx="306">
                  <c:v>146.28662605163947</c:v>
                </c:pt>
                <c:pt idx="307">
                  <c:v>146.22570351029879</c:v>
                </c:pt>
                <c:pt idx="308">
                  <c:v>145.95300261096608</c:v>
                </c:pt>
                <c:pt idx="309">
                  <c:v>145.43371047287499</c:v>
                </c:pt>
                <c:pt idx="310">
                  <c:v>142.74731650710766</c:v>
                </c:pt>
                <c:pt idx="311">
                  <c:v>142.41659413983143</c:v>
                </c:pt>
                <c:pt idx="312">
                  <c:v>139.55323469683771</c:v>
                </c:pt>
                <c:pt idx="313">
                  <c:v>139.55323469683771</c:v>
                </c:pt>
                <c:pt idx="314">
                  <c:v>139.55323469683771</c:v>
                </c:pt>
                <c:pt idx="315">
                  <c:v>140.94865100087017</c:v>
                </c:pt>
                <c:pt idx="316">
                  <c:v>141.37800986364971</c:v>
                </c:pt>
                <c:pt idx="317">
                  <c:v>141.48534957934444</c:v>
                </c:pt>
                <c:pt idx="318">
                  <c:v>141.26776907455738</c:v>
                </c:pt>
                <c:pt idx="319">
                  <c:v>143.4261676820424</c:v>
                </c:pt>
                <c:pt idx="320">
                  <c:v>144.15143603133177</c:v>
                </c:pt>
                <c:pt idx="321">
                  <c:v>143.83812010443867</c:v>
                </c:pt>
                <c:pt idx="322">
                  <c:v>145.27415143603116</c:v>
                </c:pt>
                <c:pt idx="323">
                  <c:v>144.29648970118942</c:v>
                </c:pt>
                <c:pt idx="324">
                  <c:v>147.11343196982861</c:v>
                </c:pt>
                <c:pt idx="325">
                  <c:v>148.58427618218744</c:v>
                </c:pt>
                <c:pt idx="326">
                  <c:v>148.9033942558747</c:v>
                </c:pt>
                <c:pt idx="327">
                  <c:v>148.99622860458391</c:v>
                </c:pt>
                <c:pt idx="328">
                  <c:v>147.19756309834608</c:v>
                </c:pt>
                <c:pt idx="329">
                  <c:v>146.55352480417736</c:v>
                </c:pt>
                <c:pt idx="330">
                  <c:v>147.01479547432527</c:v>
                </c:pt>
                <c:pt idx="331">
                  <c:v>145.88337684943465</c:v>
                </c:pt>
                <c:pt idx="332">
                  <c:v>145.88337684943465</c:v>
                </c:pt>
                <c:pt idx="333">
                  <c:v>146.06614447345521</c:v>
                </c:pt>
                <c:pt idx="334">
                  <c:v>145.60197272990987</c:v>
                </c:pt>
                <c:pt idx="335">
                  <c:v>145.57876414273278</c:v>
                </c:pt>
                <c:pt idx="336">
                  <c:v>146.7043806208296</c:v>
                </c:pt>
                <c:pt idx="337">
                  <c:v>147.13083841021199</c:v>
                </c:pt>
                <c:pt idx="338">
                  <c:v>147.37742964897038</c:v>
                </c:pt>
                <c:pt idx="339">
                  <c:v>147.9083260806502</c:v>
                </c:pt>
                <c:pt idx="340">
                  <c:v>147.9083260806502</c:v>
                </c:pt>
                <c:pt idx="341">
                  <c:v>147.61241659413986</c:v>
                </c:pt>
                <c:pt idx="342">
                  <c:v>146.90745575863087</c:v>
                </c:pt>
                <c:pt idx="343">
                  <c:v>146.36205395996521</c:v>
                </c:pt>
                <c:pt idx="344">
                  <c:v>144.44444444444446</c:v>
                </c:pt>
                <c:pt idx="345">
                  <c:v>146.2460110240786</c:v>
                </c:pt>
                <c:pt idx="346">
                  <c:v>146.70728169422671</c:v>
                </c:pt>
                <c:pt idx="347">
                  <c:v>146.70728169422671</c:v>
                </c:pt>
                <c:pt idx="348">
                  <c:v>145.12039454598204</c:v>
                </c:pt>
                <c:pt idx="349">
                  <c:v>144.05279953582829</c:v>
                </c:pt>
                <c:pt idx="350">
                  <c:v>142.01624601102432</c:v>
                </c:pt>
                <c:pt idx="351">
                  <c:v>143.08093994778105</c:v>
                </c:pt>
                <c:pt idx="352">
                  <c:v>142.78793153466788</c:v>
                </c:pt>
                <c:pt idx="353">
                  <c:v>142.78793153466788</c:v>
                </c:pt>
                <c:pt idx="354">
                  <c:v>142.78793153466788</c:v>
                </c:pt>
              </c:numCache>
            </c:numRef>
          </c:val>
        </c:ser>
        <c:ser>
          <c:idx val="4"/>
          <c:order val="3"/>
          <c:tx>
            <c:strRef>
              <c:f>Graph!$A$40</c:f>
              <c:strCache>
                <c:ptCount val="1"/>
                <c:pt idx="0">
                  <c:v>Brent Blend Råolje</c:v>
                </c:pt>
              </c:strCache>
            </c:strRef>
          </c:tx>
          <c:spPr>
            <a:ln>
              <a:solidFill>
                <a:srgbClr val="5381AC"/>
              </a:solidFill>
            </a:ln>
          </c:spPr>
          <c:marker>
            <c:symbol val="none"/>
          </c:marker>
          <c:val>
            <c:numRef>
              <c:f>Data!$Z$983:$Z$1337</c:f>
              <c:numCache>
                <c:formatCode>General</c:formatCode>
                <c:ptCount val="355"/>
                <c:pt idx="0">
                  <c:v>100</c:v>
                </c:pt>
                <c:pt idx="1">
                  <c:v>104</c:v>
                </c:pt>
                <c:pt idx="2">
                  <c:v>103.88387096774186</c:v>
                </c:pt>
                <c:pt idx="3">
                  <c:v>106.15483870967741</c:v>
                </c:pt>
                <c:pt idx="4">
                  <c:v>104.82580645161291</c:v>
                </c:pt>
                <c:pt idx="5">
                  <c:v>104.63225806451611</c:v>
                </c:pt>
                <c:pt idx="6">
                  <c:v>103.57419354838717</c:v>
                </c:pt>
                <c:pt idx="7">
                  <c:v>101.2258064516129</c:v>
                </c:pt>
                <c:pt idx="8">
                  <c:v>100.82580645161288</c:v>
                </c:pt>
                <c:pt idx="9">
                  <c:v>100.78709677419356</c:v>
                </c:pt>
                <c:pt idx="10">
                  <c:v>99.509677419354858</c:v>
                </c:pt>
                <c:pt idx="11">
                  <c:v>99.316129032258061</c:v>
                </c:pt>
                <c:pt idx="12">
                  <c:v>100.21935483870968</c:v>
                </c:pt>
                <c:pt idx="13">
                  <c:v>98.219354838709648</c:v>
                </c:pt>
                <c:pt idx="14">
                  <c:v>95.806451612903189</c:v>
                </c:pt>
                <c:pt idx="15">
                  <c:v>93.341935483871026</c:v>
                </c:pt>
                <c:pt idx="16">
                  <c:v>95.716129032258095</c:v>
                </c:pt>
                <c:pt idx="17">
                  <c:v>94.167741935483747</c:v>
                </c:pt>
                <c:pt idx="18">
                  <c:v>93.07096774193549</c:v>
                </c:pt>
                <c:pt idx="19">
                  <c:v>92.929032258064368</c:v>
                </c:pt>
                <c:pt idx="20">
                  <c:v>91.432258064516134</c:v>
                </c:pt>
                <c:pt idx="21">
                  <c:v>94.774193548387188</c:v>
                </c:pt>
                <c:pt idx="22">
                  <c:v>98.180645161290315</c:v>
                </c:pt>
                <c:pt idx="23">
                  <c:v>97.76774193548377</c:v>
                </c:pt>
                <c:pt idx="24">
                  <c:v>92.374193548387126</c:v>
                </c:pt>
                <c:pt idx="25">
                  <c:v>90.877419354838679</c:v>
                </c:pt>
                <c:pt idx="26">
                  <c:v>90.451612903225794</c:v>
                </c:pt>
                <c:pt idx="27">
                  <c:v>93.135483870967718</c:v>
                </c:pt>
                <c:pt idx="28">
                  <c:v>93.922580645161304</c:v>
                </c:pt>
                <c:pt idx="29">
                  <c:v>95.341935483871026</c:v>
                </c:pt>
                <c:pt idx="30">
                  <c:v>93.625806451612888</c:v>
                </c:pt>
                <c:pt idx="31">
                  <c:v>93.2</c:v>
                </c:pt>
                <c:pt idx="32">
                  <c:v>97.483870967741908</c:v>
                </c:pt>
                <c:pt idx="33">
                  <c:v>97.883870967741828</c:v>
                </c:pt>
                <c:pt idx="34">
                  <c:v>99.509677419354858</c:v>
                </c:pt>
                <c:pt idx="35">
                  <c:v>100.9806451612904</c:v>
                </c:pt>
                <c:pt idx="36">
                  <c:v>100.80000000000003</c:v>
                </c:pt>
                <c:pt idx="37">
                  <c:v>98.980645161290326</c:v>
                </c:pt>
                <c:pt idx="38">
                  <c:v>100.50322580645152</c:v>
                </c:pt>
                <c:pt idx="39">
                  <c:v>97.832258064516111</c:v>
                </c:pt>
                <c:pt idx="40">
                  <c:v>99.2</c:v>
                </c:pt>
                <c:pt idx="41">
                  <c:v>98.787096774193543</c:v>
                </c:pt>
                <c:pt idx="42">
                  <c:v>100.10322580645143</c:v>
                </c:pt>
                <c:pt idx="43">
                  <c:v>102.14193548387099</c:v>
                </c:pt>
                <c:pt idx="44">
                  <c:v>101.38064516129033</c:v>
                </c:pt>
                <c:pt idx="45">
                  <c:v>102.70967741935478</c:v>
                </c:pt>
                <c:pt idx="46">
                  <c:v>102.91612903225816</c:v>
                </c:pt>
                <c:pt idx="47">
                  <c:v>102.45161290322582</c:v>
                </c:pt>
                <c:pt idx="48">
                  <c:v>103.31612903225806</c:v>
                </c:pt>
                <c:pt idx="49">
                  <c:v>103.31612903225806</c:v>
                </c:pt>
                <c:pt idx="50">
                  <c:v>102.09032258064516</c:v>
                </c:pt>
                <c:pt idx="51">
                  <c:v>100.59354838709675</c:v>
                </c:pt>
                <c:pt idx="52">
                  <c:v>103.41935483870968</c:v>
                </c:pt>
                <c:pt idx="53">
                  <c:v>104.74838709677408</c:v>
                </c:pt>
                <c:pt idx="54">
                  <c:v>104.05161290322582</c:v>
                </c:pt>
                <c:pt idx="55">
                  <c:v>101.57419354838717</c:v>
                </c:pt>
                <c:pt idx="56">
                  <c:v>102.25806451612894</c:v>
                </c:pt>
                <c:pt idx="57">
                  <c:v>101.80645161290315</c:v>
                </c:pt>
                <c:pt idx="58">
                  <c:v>100.50322580645152</c:v>
                </c:pt>
                <c:pt idx="59">
                  <c:v>100.45161290322579</c:v>
                </c:pt>
                <c:pt idx="60">
                  <c:v>100.68387096774183</c:v>
                </c:pt>
                <c:pt idx="61">
                  <c:v>103.54838709677404</c:v>
                </c:pt>
                <c:pt idx="62">
                  <c:v>103.45806451612896</c:v>
                </c:pt>
                <c:pt idx="63">
                  <c:v>104.51612903225806</c:v>
                </c:pt>
                <c:pt idx="64">
                  <c:v>107.84516129032259</c:v>
                </c:pt>
                <c:pt idx="65">
                  <c:v>107.84516129032259</c:v>
                </c:pt>
                <c:pt idx="66">
                  <c:v>110.02580645161291</c:v>
                </c:pt>
                <c:pt idx="67">
                  <c:v>110.29677419354832</c:v>
                </c:pt>
                <c:pt idx="68">
                  <c:v>109.48387096774191</c:v>
                </c:pt>
                <c:pt idx="69">
                  <c:v>109.3935483870967</c:v>
                </c:pt>
                <c:pt idx="70">
                  <c:v>109.2</c:v>
                </c:pt>
                <c:pt idx="71">
                  <c:v>108.90322580645153</c:v>
                </c:pt>
                <c:pt idx="72">
                  <c:v>108.63225806451611</c:v>
                </c:pt>
                <c:pt idx="73">
                  <c:v>110.76129032258061</c:v>
                </c:pt>
                <c:pt idx="74">
                  <c:v>111.83225806451614</c:v>
                </c:pt>
                <c:pt idx="75">
                  <c:v>109.53548387096774</c:v>
                </c:pt>
                <c:pt idx="76">
                  <c:v>108.01290322580654</c:v>
                </c:pt>
                <c:pt idx="77">
                  <c:v>108.86451612903232</c:v>
                </c:pt>
                <c:pt idx="78">
                  <c:v>109.30322580645145</c:v>
                </c:pt>
                <c:pt idx="79">
                  <c:v>109.61290322580646</c:v>
                </c:pt>
                <c:pt idx="80">
                  <c:v>111.52258064516131</c:v>
                </c:pt>
                <c:pt idx="81">
                  <c:v>110.65806451612887</c:v>
                </c:pt>
                <c:pt idx="82">
                  <c:v>108.81290322580649</c:v>
                </c:pt>
                <c:pt idx="83">
                  <c:v>110.07741935483871</c:v>
                </c:pt>
                <c:pt idx="84">
                  <c:v>110.95483870967742</c:v>
                </c:pt>
                <c:pt idx="85">
                  <c:v>111.40645161290324</c:v>
                </c:pt>
                <c:pt idx="86">
                  <c:v>114.58064516129032</c:v>
                </c:pt>
                <c:pt idx="87">
                  <c:v>109.94838709677408</c:v>
                </c:pt>
                <c:pt idx="88">
                  <c:v>105.40645161290321</c:v>
                </c:pt>
                <c:pt idx="89">
                  <c:v>102.1677419354837</c:v>
                </c:pt>
                <c:pt idx="90">
                  <c:v>100.50322580645152</c:v>
                </c:pt>
                <c:pt idx="91">
                  <c:v>103.34193548387104</c:v>
                </c:pt>
                <c:pt idx="92">
                  <c:v>103.08387096774183</c:v>
                </c:pt>
                <c:pt idx="93">
                  <c:v>104.34838709677406</c:v>
                </c:pt>
                <c:pt idx="94">
                  <c:v>102.46451612903238</c:v>
                </c:pt>
                <c:pt idx="95">
                  <c:v>98.890322580645147</c:v>
                </c:pt>
                <c:pt idx="96">
                  <c:v>95.174193548387095</c:v>
                </c:pt>
                <c:pt idx="97">
                  <c:v>93.535483870967738</c:v>
                </c:pt>
                <c:pt idx="98">
                  <c:v>92.787096774193529</c:v>
                </c:pt>
                <c:pt idx="99">
                  <c:v>89.780645161290323</c:v>
                </c:pt>
                <c:pt idx="100">
                  <c:v>91.651612903225811</c:v>
                </c:pt>
                <c:pt idx="101">
                  <c:v>90.4258064516129</c:v>
                </c:pt>
                <c:pt idx="102">
                  <c:v>89.896774193548254</c:v>
                </c:pt>
                <c:pt idx="103">
                  <c:v>90.619354838709569</c:v>
                </c:pt>
                <c:pt idx="104">
                  <c:v>95.096774193548299</c:v>
                </c:pt>
                <c:pt idx="105">
                  <c:v>94.206451612903209</c:v>
                </c:pt>
                <c:pt idx="106">
                  <c:v>94.825806451612848</c:v>
                </c:pt>
                <c:pt idx="107">
                  <c:v>92.800000000000011</c:v>
                </c:pt>
                <c:pt idx="108">
                  <c:v>95.561290322580618</c:v>
                </c:pt>
                <c:pt idx="109">
                  <c:v>96.232258064516131</c:v>
                </c:pt>
                <c:pt idx="110">
                  <c:v>91.780645161290323</c:v>
                </c:pt>
                <c:pt idx="111">
                  <c:v>92.051612903225816</c:v>
                </c:pt>
                <c:pt idx="112">
                  <c:v>93.019354838709688</c:v>
                </c:pt>
                <c:pt idx="113">
                  <c:v>94.8</c:v>
                </c:pt>
                <c:pt idx="114">
                  <c:v>96.722580645161273</c:v>
                </c:pt>
                <c:pt idx="115">
                  <c:v>96.129032258064328</c:v>
                </c:pt>
                <c:pt idx="116">
                  <c:v>95.677419354838719</c:v>
                </c:pt>
                <c:pt idx="117">
                  <c:v>99.380645161290317</c:v>
                </c:pt>
                <c:pt idx="118">
                  <c:v>100.15483870967741</c:v>
                </c:pt>
                <c:pt idx="119">
                  <c:v>100.59354838709675</c:v>
                </c:pt>
                <c:pt idx="120">
                  <c:v>100.49032258064526</c:v>
                </c:pt>
                <c:pt idx="121">
                  <c:v>100.27096774193546</c:v>
                </c:pt>
                <c:pt idx="122">
                  <c:v>99.935483870967744</c:v>
                </c:pt>
                <c:pt idx="123">
                  <c:v>97.58709677419354</c:v>
                </c:pt>
                <c:pt idx="124">
                  <c:v>98.154838709677378</c:v>
                </c:pt>
                <c:pt idx="125">
                  <c:v>100.86451612903232</c:v>
                </c:pt>
                <c:pt idx="126">
                  <c:v>100.43870967741937</c:v>
                </c:pt>
                <c:pt idx="127">
                  <c:v>96.99354838709678</c:v>
                </c:pt>
                <c:pt idx="128">
                  <c:v>96.541935483871057</c:v>
                </c:pt>
                <c:pt idx="129">
                  <c:v>93.522580645161312</c:v>
                </c:pt>
                <c:pt idx="130">
                  <c:v>93.174193548387095</c:v>
                </c:pt>
                <c:pt idx="131">
                  <c:v>93.341935483871026</c:v>
                </c:pt>
                <c:pt idx="132">
                  <c:v>92.890322580645147</c:v>
                </c:pt>
                <c:pt idx="133">
                  <c:v>96.24516129032267</c:v>
                </c:pt>
                <c:pt idx="134">
                  <c:v>97.703225806451513</c:v>
                </c:pt>
                <c:pt idx="135">
                  <c:v>97.483870967741908</c:v>
                </c:pt>
                <c:pt idx="136">
                  <c:v>96.129032258064328</c:v>
                </c:pt>
                <c:pt idx="137">
                  <c:v>99.264516129032359</c:v>
                </c:pt>
                <c:pt idx="138">
                  <c:v>98.748387096774039</c:v>
                </c:pt>
                <c:pt idx="139">
                  <c:v>98.425806451612914</c:v>
                </c:pt>
                <c:pt idx="140">
                  <c:v>97.729032258064365</c:v>
                </c:pt>
                <c:pt idx="141">
                  <c:v>97.845161290322594</c:v>
                </c:pt>
                <c:pt idx="142">
                  <c:v>98.851612903225799</c:v>
                </c:pt>
                <c:pt idx="143">
                  <c:v>97.741935483871075</c:v>
                </c:pt>
                <c:pt idx="144">
                  <c:v>101.16129032258057</c:v>
                </c:pt>
                <c:pt idx="145">
                  <c:v>100.61935483870958</c:v>
                </c:pt>
                <c:pt idx="146">
                  <c:v>100.81290322580649</c:v>
                </c:pt>
                <c:pt idx="147">
                  <c:v>98.167741935483704</c:v>
                </c:pt>
                <c:pt idx="148">
                  <c:v>98.864516129032296</c:v>
                </c:pt>
                <c:pt idx="149">
                  <c:v>100.91612903225814</c:v>
                </c:pt>
                <c:pt idx="150">
                  <c:v>102.72258064516129</c:v>
                </c:pt>
                <c:pt idx="151">
                  <c:v>106.4</c:v>
                </c:pt>
                <c:pt idx="152">
                  <c:v>108.38709677419357</c:v>
                </c:pt>
                <c:pt idx="153">
                  <c:v>108</c:v>
                </c:pt>
                <c:pt idx="154">
                  <c:v>107.92258064516129</c:v>
                </c:pt>
                <c:pt idx="155">
                  <c:v>105.00645161290321</c:v>
                </c:pt>
                <c:pt idx="156">
                  <c:v>105.76774193548377</c:v>
                </c:pt>
                <c:pt idx="157">
                  <c:v>103.83225806451613</c:v>
                </c:pt>
                <c:pt idx="158">
                  <c:v>100.24516129032266</c:v>
                </c:pt>
                <c:pt idx="159">
                  <c:v>98.258064516128897</c:v>
                </c:pt>
                <c:pt idx="160">
                  <c:v>97.574193548387186</c:v>
                </c:pt>
                <c:pt idx="161">
                  <c:v>97.92258064516129</c:v>
                </c:pt>
                <c:pt idx="162">
                  <c:v>99.316129032258061</c:v>
                </c:pt>
                <c:pt idx="163">
                  <c:v>98.735483870967741</c:v>
                </c:pt>
                <c:pt idx="164">
                  <c:v>97.58709677419354</c:v>
                </c:pt>
                <c:pt idx="165">
                  <c:v>96.309677419354742</c:v>
                </c:pt>
                <c:pt idx="166">
                  <c:v>95.329032258064359</c:v>
                </c:pt>
                <c:pt idx="167">
                  <c:v>93.496774193548319</c:v>
                </c:pt>
                <c:pt idx="168">
                  <c:v>95.470967741935496</c:v>
                </c:pt>
                <c:pt idx="169">
                  <c:v>96.838709677419359</c:v>
                </c:pt>
                <c:pt idx="170">
                  <c:v>99.754838709677401</c:v>
                </c:pt>
                <c:pt idx="171">
                  <c:v>98.670967741935485</c:v>
                </c:pt>
                <c:pt idx="172">
                  <c:v>97.174193548387095</c:v>
                </c:pt>
                <c:pt idx="173">
                  <c:v>99.225806451612911</c:v>
                </c:pt>
                <c:pt idx="174">
                  <c:v>99.6</c:v>
                </c:pt>
                <c:pt idx="175">
                  <c:v>99.329032258064359</c:v>
                </c:pt>
                <c:pt idx="176">
                  <c:v>99.509677419354858</c:v>
                </c:pt>
                <c:pt idx="177">
                  <c:v>100.14193548387099</c:v>
                </c:pt>
                <c:pt idx="178">
                  <c:v>101.05806451612889</c:v>
                </c:pt>
                <c:pt idx="179">
                  <c:v>100.02580645161288</c:v>
                </c:pt>
                <c:pt idx="180">
                  <c:v>101.34193548387107</c:v>
                </c:pt>
                <c:pt idx="181">
                  <c:v>102.43870967741935</c:v>
                </c:pt>
                <c:pt idx="182">
                  <c:v>102.41290322580655</c:v>
                </c:pt>
                <c:pt idx="183">
                  <c:v>102.98064516129041</c:v>
                </c:pt>
                <c:pt idx="184">
                  <c:v>102.0774193548387</c:v>
                </c:pt>
                <c:pt idx="185">
                  <c:v>101.50967741935476</c:v>
                </c:pt>
                <c:pt idx="186">
                  <c:v>103.36774193548372</c:v>
                </c:pt>
                <c:pt idx="187">
                  <c:v>101.67741935483868</c:v>
                </c:pt>
                <c:pt idx="188">
                  <c:v>101.44516129032267</c:v>
                </c:pt>
                <c:pt idx="189">
                  <c:v>101.23870967741935</c:v>
                </c:pt>
                <c:pt idx="190">
                  <c:v>102.27096774193549</c:v>
                </c:pt>
                <c:pt idx="191">
                  <c:v>101.63870967741926</c:v>
                </c:pt>
                <c:pt idx="192">
                  <c:v>102.36129032258054</c:v>
                </c:pt>
                <c:pt idx="193">
                  <c:v>104.59354838709675</c:v>
                </c:pt>
                <c:pt idx="194">
                  <c:v>106.34838709677403</c:v>
                </c:pt>
                <c:pt idx="195">
                  <c:v>108.90322580645153</c:v>
                </c:pt>
                <c:pt idx="196">
                  <c:v>107.93548387096774</c:v>
                </c:pt>
                <c:pt idx="197">
                  <c:v>109.93548387096772</c:v>
                </c:pt>
                <c:pt idx="198">
                  <c:v>110.41290322580653</c:v>
                </c:pt>
                <c:pt idx="199">
                  <c:v>107.84516129032259</c:v>
                </c:pt>
                <c:pt idx="200">
                  <c:v>109.30322580645145</c:v>
                </c:pt>
                <c:pt idx="201">
                  <c:v>108.45161290322579</c:v>
                </c:pt>
                <c:pt idx="202">
                  <c:v>108.43870967741935</c:v>
                </c:pt>
                <c:pt idx="203">
                  <c:v>109.76774193548378</c:v>
                </c:pt>
                <c:pt idx="204">
                  <c:v>108.39999999999999</c:v>
                </c:pt>
                <c:pt idx="205">
                  <c:v>107.48387096774191</c:v>
                </c:pt>
                <c:pt idx="206">
                  <c:v>108.49032258064526</c:v>
                </c:pt>
                <c:pt idx="207">
                  <c:v>104.06451612903236</c:v>
                </c:pt>
                <c:pt idx="208">
                  <c:v>107.66451612903229</c:v>
                </c:pt>
                <c:pt idx="209">
                  <c:v>105.45806451612894</c:v>
                </c:pt>
                <c:pt idx="210">
                  <c:v>106.49032258064523</c:v>
                </c:pt>
                <c:pt idx="211">
                  <c:v>107.05806451612889</c:v>
                </c:pt>
                <c:pt idx="212">
                  <c:v>106.96774193548377</c:v>
                </c:pt>
                <c:pt idx="213">
                  <c:v>107.10967741935474</c:v>
                </c:pt>
                <c:pt idx="214">
                  <c:v>106.70967741935485</c:v>
                </c:pt>
                <c:pt idx="215">
                  <c:v>106.81290322580649</c:v>
                </c:pt>
                <c:pt idx="216">
                  <c:v>109.05806451612889</c:v>
                </c:pt>
                <c:pt idx="217">
                  <c:v>110.76129032258061</c:v>
                </c:pt>
                <c:pt idx="218">
                  <c:v>111.56129032258065</c:v>
                </c:pt>
                <c:pt idx="219">
                  <c:v>113.29032258064522</c:v>
                </c:pt>
                <c:pt idx="220">
                  <c:v>114.18064516129031</c:v>
                </c:pt>
                <c:pt idx="221">
                  <c:v>114.33548387096771</c:v>
                </c:pt>
                <c:pt idx="222">
                  <c:v>113.47096774193552</c:v>
                </c:pt>
                <c:pt idx="223">
                  <c:v>115.0967741935483</c:v>
                </c:pt>
                <c:pt idx="224">
                  <c:v>114.86451612903232</c:v>
                </c:pt>
                <c:pt idx="225">
                  <c:v>111.03225806451613</c:v>
                </c:pt>
                <c:pt idx="226">
                  <c:v>111.52258064516131</c:v>
                </c:pt>
                <c:pt idx="227">
                  <c:v>109.26451612903236</c:v>
                </c:pt>
                <c:pt idx="228">
                  <c:v>107.22580645161288</c:v>
                </c:pt>
                <c:pt idx="229">
                  <c:v>110.49032258064524</c:v>
                </c:pt>
                <c:pt idx="230">
                  <c:v>108.99354838709677</c:v>
                </c:pt>
                <c:pt idx="231">
                  <c:v>108.4774193548387</c:v>
                </c:pt>
                <c:pt idx="232">
                  <c:v>107.52258064516127</c:v>
                </c:pt>
                <c:pt idx="233">
                  <c:v>111.7032258064515</c:v>
                </c:pt>
                <c:pt idx="234">
                  <c:v>111.20000000000002</c:v>
                </c:pt>
                <c:pt idx="235">
                  <c:v>110.98064516129043</c:v>
                </c:pt>
                <c:pt idx="236">
                  <c:v>113.13548387096775</c:v>
                </c:pt>
                <c:pt idx="237">
                  <c:v>110.63225806451614</c:v>
                </c:pt>
                <c:pt idx="238">
                  <c:v>115.36774193548372</c:v>
                </c:pt>
                <c:pt idx="239">
                  <c:v>117.2258064516129</c:v>
                </c:pt>
                <c:pt idx="240">
                  <c:v>118.8</c:v>
                </c:pt>
                <c:pt idx="241">
                  <c:v>118.09032258064516</c:v>
                </c:pt>
                <c:pt idx="242">
                  <c:v>118.33548387096771</c:v>
                </c:pt>
                <c:pt idx="243">
                  <c:v>118.59354838709675</c:v>
                </c:pt>
                <c:pt idx="244">
                  <c:v>118.11612903225807</c:v>
                </c:pt>
                <c:pt idx="245">
                  <c:v>117.62580645161285</c:v>
                </c:pt>
                <c:pt idx="246">
                  <c:v>117.89677419354828</c:v>
                </c:pt>
                <c:pt idx="247">
                  <c:v>118.67096774193548</c:v>
                </c:pt>
                <c:pt idx="248">
                  <c:v>119.32903225806436</c:v>
                </c:pt>
                <c:pt idx="249">
                  <c:v>119.63870967741929</c:v>
                </c:pt>
                <c:pt idx="250">
                  <c:v>117.93548387096773</c:v>
                </c:pt>
                <c:pt idx="251">
                  <c:v>120.80000000000001</c:v>
                </c:pt>
                <c:pt idx="252">
                  <c:v>121.96129032258061</c:v>
                </c:pt>
                <c:pt idx="253">
                  <c:v>122.28387096774188</c:v>
                </c:pt>
                <c:pt idx="254">
                  <c:v>122.82580645161288</c:v>
                </c:pt>
                <c:pt idx="255">
                  <c:v>121.6</c:v>
                </c:pt>
                <c:pt idx="256">
                  <c:v>121.97419354838725</c:v>
                </c:pt>
                <c:pt idx="257">
                  <c:v>122.65806451612887</c:v>
                </c:pt>
                <c:pt idx="258">
                  <c:v>122.32258064516128</c:v>
                </c:pt>
                <c:pt idx="259">
                  <c:v>120.81290322580649</c:v>
                </c:pt>
                <c:pt idx="260">
                  <c:v>123.2258064516129</c:v>
                </c:pt>
                <c:pt idx="261">
                  <c:v>123.78064516129039</c:v>
                </c:pt>
                <c:pt idx="262">
                  <c:v>121.5225806451613</c:v>
                </c:pt>
                <c:pt idx="263">
                  <c:v>124.30967741935476</c:v>
                </c:pt>
                <c:pt idx="264">
                  <c:v>122.8</c:v>
                </c:pt>
                <c:pt idx="265">
                  <c:v>121.98709677419356</c:v>
                </c:pt>
                <c:pt idx="266">
                  <c:v>124.47741935483872</c:v>
                </c:pt>
                <c:pt idx="267">
                  <c:v>126.51612903225806</c:v>
                </c:pt>
                <c:pt idx="268">
                  <c:v>127.39354838709669</c:v>
                </c:pt>
                <c:pt idx="269">
                  <c:v>127.30322580645145</c:v>
                </c:pt>
                <c:pt idx="270">
                  <c:v>127.90967741935481</c:v>
                </c:pt>
                <c:pt idx="271">
                  <c:v>126.9032258064515</c:v>
                </c:pt>
                <c:pt idx="272">
                  <c:v>126.56774193548378</c:v>
                </c:pt>
                <c:pt idx="273">
                  <c:v>126.81290322580649</c:v>
                </c:pt>
                <c:pt idx="274">
                  <c:v>124.33548387096771</c:v>
                </c:pt>
                <c:pt idx="275">
                  <c:v>125.61290322580646</c:v>
                </c:pt>
                <c:pt idx="276">
                  <c:v>124.27096774193549</c:v>
                </c:pt>
                <c:pt idx="277">
                  <c:v>122.47741935483872</c:v>
                </c:pt>
                <c:pt idx="278">
                  <c:v>126.37419354838717</c:v>
                </c:pt>
                <c:pt idx="279">
                  <c:v>124.94193548387111</c:v>
                </c:pt>
                <c:pt idx="280">
                  <c:v>126.70967741935478</c:v>
                </c:pt>
                <c:pt idx="281">
                  <c:v>128.29677419354792</c:v>
                </c:pt>
                <c:pt idx="282">
                  <c:v>129.97419354838698</c:v>
                </c:pt>
                <c:pt idx="283">
                  <c:v>131.50967741935472</c:v>
                </c:pt>
                <c:pt idx="284">
                  <c:v>130.50322580645158</c:v>
                </c:pt>
                <c:pt idx="285">
                  <c:v>128.36129032258083</c:v>
                </c:pt>
                <c:pt idx="286">
                  <c:v>127.63870967741929</c:v>
                </c:pt>
                <c:pt idx="287">
                  <c:v>128.81290322580628</c:v>
                </c:pt>
                <c:pt idx="288">
                  <c:v>130.9548387096774</c:v>
                </c:pt>
                <c:pt idx="289">
                  <c:v>130.73548387096773</c:v>
                </c:pt>
                <c:pt idx="290">
                  <c:v>129.30322580645162</c:v>
                </c:pt>
                <c:pt idx="291">
                  <c:v>131.75483870967739</c:v>
                </c:pt>
                <c:pt idx="292">
                  <c:v>130.45161290322596</c:v>
                </c:pt>
                <c:pt idx="293">
                  <c:v>133.84516129032235</c:v>
                </c:pt>
                <c:pt idx="294">
                  <c:v>132.33548387096781</c:v>
                </c:pt>
                <c:pt idx="295">
                  <c:v>131.98709677419367</c:v>
                </c:pt>
                <c:pt idx="296">
                  <c:v>138.9677419354841</c:v>
                </c:pt>
                <c:pt idx="297">
                  <c:v>136.8903225806454</c:v>
                </c:pt>
                <c:pt idx="298">
                  <c:v>144.68387096774174</c:v>
                </c:pt>
                <c:pt idx="299">
                  <c:v>143.98709677419367</c:v>
                </c:pt>
                <c:pt idx="300">
                  <c:v>144.8903225806454</c:v>
                </c:pt>
                <c:pt idx="301">
                  <c:v>144.63225806451612</c:v>
                </c:pt>
                <c:pt idx="302">
                  <c:v>149.89677419354805</c:v>
                </c:pt>
                <c:pt idx="303">
                  <c:v>149.8193548387097</c:v>
                </c:pt>
                <c:pt idx="304">
                  <c:v>147.75483870967739</c:v>
                </c:pt>
                <c:pt idx="305">
                  <c:v>149.31612903225806</c:v>
                </c:pt>
                <c:pt idx="306">
                  <c:v>147.87096774193546</c:v>
                </c:pt>
                <c:pt idx="307">
                  <c:v>145.12258064516118</c:v>
                </c:pt>
                <c:pt idx="308">
                  <c:v>148.60645161290321</c:v>
                </c:pt>
                <c:pt idx="309">
                  <c:v>147.98709677419367</c:v>
                </c:pt>
                <c:pt idx="310">
                  <c:v>145.74193548387095</c:v>
                </c:pt>
                <c:pt idx="311">
                  <c:v>146.56774193548409</c:v>
                </c:pt>
                <c:pt idx="312">
                  <c:v>139.35483870967741</c:v>
                </c:pt>
                <c:pt idx="313">
                  <c:v>142.46451612903218</c:v>
                </c:pt>
                <c:pt idx="314">
                  <c:v>148.52903225806457</c:v>
                </c:pt>
                <c:pt idx="315">
                  <c:v>148.25806451612905</c:v>
                </c:pt>
                <c:pt idx="316">
                  <c:v>148.54193548387096</c:v>
                </c:pt>
                <c:pt idx="317">
                  <c:v>150.23225806451615</c:v>
                </c:pt>
                <c:pt idx="318">
                  <c:v>149.16129032258064</c:v>
                </c:pt>
                <c:pt idx="319">
                  <c:v>150.42580645161311</c:v>
                </c:pt>
                <c:pt idx="320">
                  <c:v>150.7483870967742</c:v>
                </c:pt>
                <c:pt idx="321">
                  <c:v>149.34193548387097</c:v>
                </c:pt>
                <c:pt idx="322">
                  <c:v>150.49032258064531</c:v>
                </c:pt>
                <c:pt idx="323">
                  <c:v>150.09032258064533</c:v>
                </c:pt>
                <c:pt idx="324">
                  <c:v>152.7741935483869</c:v>
                </c:pt>
                <c:pt idx="325">
                  <c:v>154.61935483870951</c:v>
                </c:pt>
                <c:pt idx="326">
                  <c:v>157.2516129032258</c:v>
                </c:pt>
                <c:pt idx="327">
                  <c:v>158.27096774193538</c:v>
                </c:pt>
                <c:pt idx="328">
                  <c:v>159.00645161290339</c:v>
                </c:pt>
                <c:pt idx="329">
                  <c:v>159.96129032258082</c:v>
                </c:pt>
                <c:pt idx="330">
                  <c:v>165.21290322580609</c:v>
                </c:pt>
                <c:pt idx="331">
                  <c:v>160.49032258064531</c:v>
                </c:pt>
                <c:pt idx="332">
                  <c:v>157.9225806451613</c:v>
                </c:pt>
                <c:pt idx="333">
                  <c:v>160.15483870967742</c:v>
                </c:pt>
                <c:pt idx="334">
                  <c:v>160.15483870967742</c:v>
                </c:pt>
                <c:pt idx="335">
                  <c:v>161.94838709677421</c:v>
                </c:pt>
                <c:pt idx="336">
                  <c:v>159.5225806451613</c:v>
                </c:pt>
                <c:pt idx="337">
                  <c:v>158.73548387096773</c:v>
                </c:pt>
                <c:pt idx="338">
                  <c:v>161.65161290322581</c:v>
                </c:pt>
                <c:pt idx="339">
                  <c:v>161.75483870967739</c:v>
                </c:pt>
                <c:pt idx="340">
                  <c:v>161.75483870967739</c:v>
                </c:pt>
                <c:pt idx="341">
                  <c:v>160.98064516129031</c:v>
                </c:pt>
                <c:pt idx="342">
                  <c:v>161.31612903225806</c:v>
                </c:pt>
                <c:pt idx="343">
                  <c:v>163.44516129032229</c:v>
                </c:pt>
                <c:pt idx="344">
                  <c:v>162.03870967741958</c:v>
                </c:pt>
                <c:pt idx="345">
                  <c:v>164.01290322580621</c:v>
                </c:pt>
                <c:pt idx="346">
                  <c:v>161.81935483870959</c:v>
                </c:pt>
                <c:pt idx="347">
                  <c:v>158.83870967741962</c:v>
                </c:pt>
                <c:pt idx="348">
                  <c:v>156.99354838709704</c:v>
                </c:pt>
                <c:pt idx="349">
                  <c:v>143.97419354838698</c:v>
                </c:pt>
                <c:pt idx="350">
                  <c:v>143.03225806451613</c:v>
                </c:pt>
                <c:pt idx="351">
                  <c:v>150.61935483870951</c:v>
                </c:pt>
                <c:pt idx="352">
                  <c:v>153.08387096774192</c:v>
                </c:pt>
                <c:pt idx="353">
                  <c:v>146.69677419354798</c:v>
                </c:pt>
                <c:pt idx="354">
                  <c:v>146.19354838709694</c:v>
                </c:pt>
              </c:numCache>
            </c:numRef>
          </c:val>
        </c:ser>
        <c:marker val="1"/>
        <c:axId val="163586432"/>
        <c:axId val="163587968"/>
      </c:lineChart>
      <c:lineChart>
        <c:grouping val="standard"/>
        <c:ser>
          <c:idx val="7"/>
          <c:order val="4"/>
          <c:tx>
            <c:v>right hand</c:v>
          </c:tx>
          <c:marker>
            <c:symbol val="none"/>
          </c:marker>
          <c:val>
            <c:numRef>
              <c:f>Graph!$R$22</c:f>
              <c:numCache>
                <c:formatCode>General</c:formatCode>
                <c:ptCount val="1"/>
                <c:pt idx="0">
                  <c:v>160</c:v>
                </c:pt>
              </c:numCache>
            </c:numRef>
          </c:val>
        </c:ser>
        <c:marker val="1"/>
        <c:axId val="163591296"/>
        <c:axId val="163589504"/>
      </c:lineChart>
      <c:dateAx>
        <c:axId val="163586432"/>
        <c:scaling>
          <c:orientation val="minMax"/>
          <c:max val="40695"/>
        </c:scaling>
        <c:axPos val="b"/>
        <c:numFmt formatCode="mmm/\ yy" sourceLinked="0"/>
        <c:majorTickMark val="none"/>
        <c:tickLblPos val="nextTo"/>
        <c:crossAx val="163587968"/>
        <c:crosses val="autoZero"/>
        <c:auto val="1"/>
        <c:lblOffset val="100"/>
        <c:majorUnit val="3"/>
        <c:majorTimeUnit val="months"/>
      </c:dateAx>
      <c:valAx>
        <c:axId val="163587968"/>
        <c:scaling>
          <c:orientation val="minMax"/>
          <c:max val="180"/>
          <c:min val="80"/>
        </c:scaling>
        <c:axPos val="l"/>
        <c:numFmt formatCode="General" sourceLinked="1"/>
        <c:majorTickMark val="in"/>
        <c:tickLblPos val="nextTo"/>
        <c:crossAx val="163586432"/>
        <c:crosses val="autoZero"/>
        <c:crossBetween val="between"/>
        <c:majorUnit val="20"/>
      </c:valAx>
      <c:valAx>
        <c:axId val="163589504"/>
        <c:scaling>
          <c:orientation val="minMax"/>
          <c:max val="180"/>
          <c:min val="80"/>
        </c:scaling>
        <c:axPos val="r"/>
        <c:numFmt formatCode="General" sourceLinked="1"/>
        <c:majorTickMark val="in"/>
        <c:tickLblPos val="nextTo"/>
        <c:crossAx val="163591296"/>
        <c:crosses val="max"/>
        <c:crossBetween val="between"/>
        <c:majorUnit val="20"/>
      </c:valAx>
      <c:catAx>
        <c:axId val="163591296"/>
        <c:scaling>
          <c:orientation val="minMax"/>
        </c:scaling>
        <c:delete val="1"/>
        <c:axPos val="b"/>
        <c:tickLblPos val="none"/>
        <c:crossAx val="16358950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9.3350568021725047E-2"/>
          <c:y val="0.19597503822458617"/>
          <c:w val="0.30767418871172958"/>
          <c:h val="0.16023188752259906"/>
        </c:manualLayout>
      </c:layout>
      <c:overlay val="1"/>
    </c:legend>
    <c:plotVisOnly val="1"/>
  </c:chart>
  <c:txPr>
    <a:bodyPr/>
    <a:lstStyle/>
    <a:p>
      <a:pPr>
        <a:defRPr sz="1400">
          <a:latin typeface="+mj-lt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26428302656858055"/>
          <c:y val="0.16905778993194714"/>
          <c:w val="0.45120625408549575"/>
          <c:h val="0.71238352690943552"/>
        </c:manualLayout>
      </c:layout>
      <c:pieChart>
        <c:varyColors val="1"/>
        <c:ser>
          <c:idx val="0"/>
          <c:order val="0"/>
          <c:dPt>
            <c:idx val="1"/>
            <c:spPr>
              <a:solidFill>
                <a:srgbClr val="AA9D71"/>
              </a:solidFill>
            </c:spPr>
          </c:dPt>
          <c:dPt>
            <c:idx val="2"/>
            <c:spPr>
              <a:solidFill>
                <a:srgbClr val="0098CD"/>
              </a:solidFill>
            </c:spPr>
          </c:dPt>
          <c:dPt>
            <c:idx val="3"/>
            <c:spPr>
              <a:solidFill>
                <a:srgbClr val="FD4239"/>
              </a:solidFill>
            </c:spPr>
          </c:dPt>
          <c:dPt>
            <c:idx val="4"/>
            <c:spPr>
              <a:solidFill>
                <a:srgbClr val="002878"/>
              </a:solidFill>
            </c:spPr>
          </c:dPt>
          <c:dPt>
            <c:idx val="5"/>
            <c:spPr>
              <a:solidFill>
                <a:srgbClr val="87B255"/>
              </a:solidFill>
            </c:spPr>
          </c:dPt>
          <c:dPt>
            <c:idx val="6"/>
            <c:spPr>
              <a:solidFill>
                <a:srgbClr val="41709C"/>
              </a:solidFill>
            </c:spPr>
          </c:dPt>
          <c:dLbls>
            <c:dLbl>
              <c:idx val="1"/>
              <c:layout>
                <c:manualLayout>
                  <c:x val="-5.5625790139064477E-2"/>
                  <c:y val="-3.1936127744510989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8.0910240202275607E-2"/>
                  <c:y val="4.79041916167664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US/Japan/</a:t>
                    </a:r>
                  </a:p>
                  <a:p>
                    <a:r>
                      <a:rPr lang="en-US"/>
                      <a:t>Australia
5</a:t>
                    </a:r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0.14496418036241135"/>
                  <c:y val="-2.6613439787092482E-3"/>
                </c:manualLayout>
              </c:layout>
              <c:dLblPos val="bestFit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Val val="1"/>
            <c:showCatName val="1"/>
            <c:separator>
</c:separator>
            <c:showLeaderLines val="1"/>
          </c:dLbls>
          <c:cat>
            <c:strRef>
              <c:f>'Specialist mandates'!$A$1:$A$7</c:f>
              <c:strCache>
                <c:ptCount val="7"/>
                <c:pt idx="0">
                  <c:v>Aktive eksterne aksjemandater per strategi 1.kv 2010</c:v>
                </c:pt>
                <c:pt idx="1">
                  <c:v>Regionale/globale</c:v>
                </c:pt>
                <c:pt idx="2">
                  <c:v>US/Japan/Australia</c:v>
                </c:pt>
                <c:pt idx="3">
                  <c:v>Landmandater innen mindre selskaper</c:v>
                </c:pt>
                <c:pt idx="4">
                  <c:v>Miljørelaterte mandater</c:v>
                </c:pt>
                <c:pt idx="5">
                  <c:v>Øvrige næringssektorer</c:v>
                </c:pt>
                <c:pt idx="6">
                  <c:v>Landmandater i fremvoksende markeder</c:v>
                </c:pt>
              </c:strCache>
            </c:strRef>
          </c:cat>
          <c:val>
            <c:numRef>
              <c:f>'Specialist mandates'!$B$1:$B$7</c:f>
              <c:numCache>
                <c:formatCode>General</c:formatCode>
                <c:ptCount val="7"/>
                <c:pt idx="1">
                  <c:v>2</c:v>
                </c:pt>
                <c:pt idx="2">
                  <c:v>5</c:v>
                </c:pt>
                <c:pt idx="3">
                  <c:v>11</c:v>
                </c:pt>
                <c:pt idx="4">
                  <c:v>7</c:v>
                </c:pt>
                <c:pt idx="5">
                  <c:v>3</c:v>
                </c:pt>
                <c:pt idx="6">
                  <c:v>23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0C72A-FD4E-4B31-8D8C-C7B3E7A6168B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6A89B34-4C2D-437B-8555-5B28FF3E42DD}">
      <dgm:prSet phldrT="[Text]"/>
      <dgm:spPr/>
      <dgm:t>
        <a:bodyPr/>
        <a:lstStyle/>
        <a:p>
          <a:r>
            <a:rPr lang="en-GB" b="1" noProof="0" dirty="0" smtClean="0"/>
            <a:t>Yngve Slyngstad</a:t>
          </a:r>
        </a:p>
        <a:p>
          <a:r>
            <a:rPr lang="en-GB" noProof="0" dirty="0" smtClean="0"/>
            <a:t>Chief Executive Officer</a:t>
          </a:r>
          <a:endParaRPr lang="en-GB" noProof="0" dirty="0"/>
        </a:p>
      </dgm:t>
    </dgm:pt>
    <dgm:pt modelId="{6FFB32E3-600A-48FB-8379-5B5AD844E7E0}" type="parTrans" cxnId="{088D6ADE-B180-4604-BA0F-44AB9D773D17}">
      <dgm:prSet/>
      <dgm:spPr/>
      <dgm:t>
        <a:bodyPr/>
        <a:lstStyle/>
        <a:p>
          <a:endParaRPr lang="en-GB" noProof="0"/>
        </a:p>
      </dgm:t>
    </dgm:pt>
    <dgm:pt modelId="{85C47529-03D2-4BC1-AFFA-8C5F7309AE08}" type="sibTrans" cxnId="{088D6ADE-B180-4604-BA0F-44AB9D773D17}">
      <dgm:prSet/>
      <dgm:spPr/>
      <dgm:t>
        <a:bodyPr/>
        <a:lstStyle/>
        <a:p>
          <a:endParaRPr lang="en-GB" noProof="0"/>
        </a:p>
      </dgm:t>
    </dgm:pt>
    <dgm:pt modelId="{E24E0EBE-4DA8-44D6-B893-E8558217A589}" type="asst">
      <dgm:prSet phldrT="[Text]"/>
      <dgm:spPr/>
      <dgm:t>
        <a:bodyPr/>
        <a:lstStyle/>
        <a:p>
          <a:r>
            <a:rPr lang="en-GB" b="1" noProof="0" smtClean="0"/>
            <a:t>Trond Grande</a:t>
          </a:r>
        </a:p>
        <a:p>
          <a:r>
            <a:rPr lang="en-GB" noProof="0" smtClean="0"/>
            <a:t>Deputy Chief Executive Officer</a:t>
          </a:r>
        </a:p>
      </dgm:t>
    </dgm:pt>
    <dgm:pt modelId="{5A43F4E7-9A2A-4D03-80D2-ED6431AC99EA}" type="parTrans" cxnId="{8F539F17-BF49-4FBE-842E-2CB5154770DA}">
      <dgm:prSet/>
      <dgm:spPr/>
      <dgm:t>
        <a:bodyPr/>
        <a:lstStyle/>
        <a:p>
          <a:endParaRPr lang="en-GB" noProof="0"/>
        </a:p>
      </dgm:t>
    </dgm:pt>
    <dgm:pt modelId="{6CFB37C4-6706-4EB9-AF44-6E330D272B75}" type="sibTrans" cxnId="{8F539F17-BF49-4FBE-842E-2CB5154770DA}">
      <dgm:prSet/>
      <dgm:spPr/>
      <dgm:t>
        <a:bodyPr/>
        <a:lstStyle/>
        <a:p>
          <a:endParaRPr lang="en-GB" noProof="0"/>
        </a:p>
      </dgm:t>
    </dgm:pt>
    <dgm:pt modelId="{A4678E98-C2DD-47CE-90DF-F43215D446FD}">
      <dgm:prSet phldrT="[Text]"/>
      <dgm:spPr/>
      <dgm:t>
        <a:bodyPr/>
        <a:lstStyle/>
        <a:p>
          <a:r>
            <a:rPr lang="en-GB" b="1" noProof="0" smtClean="0"/>
            <a:t>Petter Johnsen</a:t>
          </a:r>
        </a:p>
        <a:p>
          <a:r>
            <a:rPr lang="en-GB" noProof="0" smtClean="0"/>
            <a:t>Chief Investment Officer Equities</a:t>
          </a:r>
          <a:endParaRPr lang="en-GB" noProof="0"/>
        </a:p>
      </dgm:t>
    </dgm:pt>
    <dgm:pt modelId="{542648C9-FB04-467D-AAC0-B56B6BD2B80F}" type="parTrans" cxnId="{07AF5323-77CC-4C4B-AEAB-DFFBC0994B69}">
      <dgm:prSet/>
      <dgm:spPr/>
      <dgm:t>
        <a:bodyPr/>
        <a:lstStyle/>
        <a:p>
          <a:endParaRPr lang="en-GB" noProof="0"/>
        </a:p>
      </dgm:t>
    </dgm:pt>
    <dgm:pt modelId="{B1864FAE-4ACE-466D-A24F-9F01D0E2E09A}" type="sibTrans" cxnId="{07AF5323-77CC-4C4B-AEAB-DFFBC0994B69}">
      <dgm:prSet/>
      <dgm:spPr/>
      <dgm:t>
        <a:bodyPr/>
        <a:lstStyle/>
        <a:p>
          <a:endParaRPr lang="en-GB" noProof="0"/>
        </a:p>
      </dgm:t>
    </dgm:pt>
    <dgm:pt modelId="{0640F207-1411-4439-AD6A-0965A148A1C8}">
      <dgm:prSet phldrT="[Text]"/>
      <dgm:spPr/>
      <dgm:t>
        <a:bodyPr/>
        <a:lstStyle/>
        <a:p>
          <a:r>
            <a:rPr lang="en-GB" b="1" noProof="0" dirty="0" smtClean="0"/>
            <a:t>Karsten Kallevig</a:t>
          </a:r>
        </a:p>
        <a:p>
          <a:r>
            <a:rPr lang="en-GB" noProof="0" dirty="0" smtClean="0"/>
            <a:t>Chief Investment Officer Real Estate</a:t>
          </a:r>
          <a:endParaRPr lang="en-GB" noProof="0" dirty="0"/>
        </a:p>
      </dgm:t>
    </dgm:pt>
    <dgm:pt modelId="{EE1C1A7E-BAD9-4F35-86CA-23003F7E94A5}" type="parTrans" cxnId="{18CDB2FA-4FF5-4201-A2DE-5E5EBE488286}">
      <dgm:prSet/>
      <dgm:spPr/>
      <dgm:t>
        <a:bodyPr/>
        <a:lstStyle/>
        <a:p>
          <a:endParaRPr lang="en-GB" noProof="0"/>
        </a:p>
      </dgm:t>
    </dgm:pt>
    <dgm:pt modelId="{174E0990-495E-47AC-A21E-7C459826E3B3}" type="sibTrans" cxnId="{18CDB2FA-4FF5-4201-A2DE-5E5EBE488286}">
      <dgm:prSet/>
      <dgm:spPr/>
      <dgm:t>
        <a:bodyPr/>
        <a:lstStyle/>
        <a:p>
          <a:endParaRPr lang="en-GB" noProof="0"/>
        </a:p>
      </dgm:t>
    </dgm:pt>
    <dgm:pt modelId="{04DF4548-CD60-46F4-B0D8-2B48AF90915A}">
      <dgm:prSet phldrT="[Text]"/>
      <dgm:spPr/>
      <dgm:t>
        <a:bodyPr/>
        <a:lstStyle/>
        <a:p>
          <a:r>
            <a:rPr lang="en-GB" b="1" noProof="0" dirty="0" smtClean="0"/>
            <a:t>Yngve Slyngstad</a:t>
          </a:r>
        </a:p>
        <a:p>
          <a:r>
            <a:rPr lang="en-GB" noProof="0" dirty="0" smtClean="0"/>
            <a:t>Chief Investment Officer Allocation</a:t>
          </a:r>
          <a:endParaRPr lang="en-GB" noProof="0" dirty="0"/>
        </a:p>
      </dgm:t>
    </dgm:pt>
    <dgm:pt modelId="{36947E88-03B5-414A-BDAE-F4DE90657D0F}" type="parTrans" cxnId="{8B3B6096-6F65-4F2E-8A1F-4AAB29522493}">
      <dgm:prSet/>
      <dgm:spPr/>
      <dgm:t>
        <a:bodyPr/>
        <a:lstStyle/>
        <a:p>
          <a:endParaRPr lang="en-GB" noProof="0"/>
        </a:p>
      </dgm:t>
    </dgm:pt>
    <dgm:pt modelId="{AFE5BC0C-25A3-49D9-BE5E-D529EB6C7E86}" type="sibTrans" cxnId="{8B3B6096-6F65-4F2E-8A1F-4AAB29522493}">
      <dgm:prSet/>
      <dgm:spPr/>
      <dgm:t>
        <a:bodyPr/>
        <a:lstStyle/>
        <a:p>
          <a:endParaRPr lang="en-GB" noProof="0"/>
        </a:p>
      </dgm:t>
    </dgm:pt>
    <dgm:pt modelId="{A9797666-2F9B-40B2-8EC0-9FB478F151D8}">
      <dgm:prSet phldrT="[Text]"/>
      <dgm:spPr/>
      <dgm:t>
        <a:bodyPr/>
        <a:lstStyle/>
        <a:p>
          <a:r>
            <a:rPr lang="en-GB" b="1" noProof="0" smtClean="0"/>
            <a:t>Trond Grande </a:t>
          </a:r>
        </a:p>
        <a:p>
          <a:r>
            <a:rPr lang="en-GB" noProof="0" smtClean="0"/>
            <a:t>Chief of Staff</a:t>
          </a:r>
          <a:endParaRPr lang="en-GB" noProof="0"/>
        </a:p>
      </dgm:t>
    </dgm:pt>
    <dgm:pt modelId="{6D96867B-351A-4B19-B202-90FA3745988C}" type="parTrans" cxnId="{1DF2F64A-C1E1-43F8-AB2B-CB209A02C754}">
      <dgm:prSet/>
      <dgm:spPr/>
      <dgm:t>
        <a:bodyPr/>
        <a:lstStyle/>
        <a:p>
          <a:endParaRPr lang="en-GB" noProof="0"/>
        </a:p>
      </dgm:t>
    </dgm:pt>
    <dgm:pt modelId="{B3EBB5CF-5089-4E6D-B0A6-2674C66D10A2}" type="sibTrans" cxnId="{1DF2F64A-C1E1-43F8-AB2B-CB209A02C754}">
      <dgm:prSet/>
      <dgm:spPr/>
      <dgm:t>
        <a:bodyPr/>
        <a:lstStyle/>
        <a:p>
          <a:endParaRPr lang="en-GB" noProof="0"/>
        </a:p>
      </dgm:t>
    </dgm:pt>
    <dgm:pt modelId="{7A820263-5E80-4455-84D6-6288871619BC}">
      <dgm:prSet phldrT="[Text]"/>
      <dgm:spPr/>
      <dgm:t>
        <a:bodyPr/>
        <a:lstStyle/>
        <a:p>
          <a:r>
            <a:rPr lang="en-GB" b="1" noProof="0" smtClean="0"/>
            <a:t>Jessica Irschick</a:t>
          </a:r>
        </a:p>
        <a:p>
          <a:r>
            <a:rPr lang="en-GB" noProof="0" smtClean="0"/>
            <a:t>Chief Treasurer</a:t>
          </a:r>
          <a:endParaRPr lang="en-GB" noProof="0"/>
        </a:p>
      </dgm:t>
    </dgm:pt>
    <dgm:pt modelId="{5C72EB67-CAC5-4A8C-8E6E-E63AA8EC45E5}" type="parTrans" cxnId="{33C7F255-5E25-415E-8190-8252A2A7CEE8}">
      <dgm:prSet/>
      <dgm:spPr/>
      <dgm:t>
        <a:bodyPr/>
        <a:lstStyle/>
        <a:p>
          <a:endParaRPr lang="en-GB" noProof="0"/>
        </a:p>
      </dgm:t>
    </dgm:pt>
    <dgm:pt modelId="{2F31835B-46C5-46D8-B023-7F5D5C55A101}" type="sibTrans" cxnId="{33C7F255-5E25-415E-8190-8252A2A7CEE8}">
      <dgm:prSet/>
      <dgm:spPr/>
      <dgm:t>
        <a:bodyPr/>
        <a:lstStyle/>
        <a:p>
          <a:endParaRPr lang="en-GB" noProof="0"/>
        </a:p>
      </dgm:t>
    </dgm:pt>
    <dgm:pt modelId="{55DEA166-EEBF-4AFA-8088-E80C06770224}">
      <dgm:prSet phldrT="[Text]"/>
      <dgm:spPr/>
      <dgm:t>
        <a:bodyPr/>
        <a:lstStyle/>
        <a:p>
          <a:r>
            <a:rPr lang="en-GB" b="1" noProof="0" smtClean="0"/>
            <a:t>Jan Thomsen</a:t>
          </a:r>
        </a:p>
        <a:p>
          <a:r>
            <a:rPr lang="en-GB" noProof="0" smtClean="0"/>
            <a:t>Chief Risk Offier</a:t>
          </a:r>
          <a:endParaRPr lang="en-GB" noProof="0"/>
        </a:p>
      </dgm:t>
    </dgm:pt>
    <dgm:pt modelId="{E2FE7D2B-D4DC-4973-BF35-D4904B671220}" type="parTrans" cxnId="{45D4F5BB-C7F7-46CB-83C6-66F514E60182}">
      <dgm:prSet/>
      <dgm:spPr/>
      <dgm:t>
        <a:bodyPr/>
        <a:lstStyle/>
        <a:p>
          <a:endParaRPr lang="en-GB" noProof="0"/>
        </a:p>
      </dgm:t>
    </dgm:pt>
    <dgm:pt modelId="{0E8CD498-5F51-43C0-A880-D4AF3E214C60}" type="sibTrans" cxnId="{45D4F5BB-C7F7-46CB-83C6-66F514E60182}">
      <dgm:prSet/>
      <dgm:spPr/>
      <dgm:t>
        <a:bodyPr/>
        <a:lstStyle/>
        <a:p>
          <a:endParaRPr lang="en-GB" noProof="0"/>
        </a:p>
      </dgm:t>
    </dgm:pt>
    <dgm:pt modelId="{6C990928-FC33-4FD8-B91E-C547CCA21322}">
      <dgm:prSet phldrT="[Text]"/>
      <dgm:spPr/>
      <dgm:t>
        <a:bodyPr/>
        <a:lstStyle/>
        <a:p>
          <a:r>
            <a:rPr lang="en-GB" b="1" noProof="0" smtClean="0"/>
            <a:t>Age Bakker</a:t>
          </a:r>
        </a:p>
        <a:p>
          <a:r>
            <a:rPr lang="en-GB" noProof="0" smtClean="0"/>
            <a:t>Chief Operating Officer</a:t>
          </a:r>
          <a:endParaRPr lang="en-GB" noProof="0"/>
        </a:p>
      </dgm:t>
    </dgm:pt>
    <dgm:pt modelId="{9ABE65F2-768A-4880-A14F-436C4DE0E602}" type="parTrans" cxnId="{2419E0D1-6A36-4EC7-8C20-3FB643213981}">
      <dgm:prSet/>
      <dgm:spPr/>
      <dgm:t>
        <a:bodyPr/>
        <a:lstStyle/>
        <a:p>
          <a:endParaRPr lang="en-GB" noProof="0"/>
        </a:p>
      </dgm:t>
    </dgm:pt>
    <dgm:pt modelId="{D1F991A3-7967-421E-8C10-5495E420418F}" type="sibTrans" cxnId="{2419E0D1-6A36-4EC7-8C20-3FB643213981}">
      <dgm:prSet/>
      <dgm:spPr/>
      <dgm:t>
        <a:bodyPr/>
        <a:lstStyle/>
        <a:p>
          <a:endParaRPr lang="en-GB" noProof="0"/>
        </a:p>
      </dgm:t>
    </dgm:pt>
    <dgm:pt modelId="{5E71A9AE-7084-4E2A-8628-42D01F2ED608}" type="pres">
      <dgm:prSet presAssocID="{9D10C72A-FD4E-4B31-8D8C-C7B3E7A616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E60BDAC-75CB-4276-8171-11F1F9818AB0}" type="pres">
      <dgm:prSet presAssocID="{16A89B34-4C2D-437B-8555-5B28FF3E42DD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9F168416-58ED-4AFB-AC19-EFF46CE40975}" type="pres">
      <dgm:prSet presAssocID="{16A89B34-4C2D-437B-8555-5B28FF3E42DD}" presName="rootComposite1" presStyleCnt="0"/>
      <dgm:spPr/>
      <dgm:t>
        <a:bodyPr/>
        <a:lstStyle/>
        <a:p>
          <a:endParaRPr lang="en-GB"/>
        </a:p>
      </dgm:t>
    </dgm:pt>
    <dgm:pt modelId="{EAA36A2F-4D93-4BBD-81A9-F734B2977031}" type="pres">
      <dgm:prSet presAssocID="{16A89B34-4C2D-437B-8555-5B28FF3E42DD}" presName="rootText1" presStyleLbl="node0" presStyleIdx="0" presStyleCnt="1" custScaleX="104292" custScaleY="15538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C3E8C9D-0CC1-43A8-A2DD-C76D29019ADF}" type="pres">
      <dgm:prSet presAssocID="{16A89B34-4C2D-437B-8555-5B28FF3E42DD}" presName="rootConnector1" presStyleLbl="node1" presStyleIdx="0" presStyleCnt="0"/>
      <dgm:spPr/>
      <dgm:t>
        <a:bodyPr/>
        <a:lstStyle/>
        <a:p>
          <a:endParaRPr lang="en-GB"/>
        </a:p>
      </dgm:t>
    </dgm:pt>
    <dgm:pt modelId="{8692E899-324F-4F7C-80AD-56CDB92832C7}" type="pres">
      <dgm:prSet presAssocID="{16A89B34-4C2D-437B-8555-5B28FF3E42DD}" presName="hierChild2" presStyleCnt="0"/>
      <dgm:spPr/>
      <dgm:t>
        <a:bodyPr/>
        <a:lstStyle/>
        <a:p>
          <a:endParaRPr lang="en-GB"/>
        </a:p>
      </dgm:t>
    </dgm:pt>
    <dgm:pt modelId="{77B37758-9976-47F9-99C1-978AE9009086}" type="pres">
      <dgm:prSet presAssocID="{542648C9-FB04-467D-AAC0-B56B6BD2B80F}" presName="Name37" presStyleLbl="parChTrans1D2" presStyleIdx="0" presStyleCnt="8"/>
      <dgm:spPr/>
      <dgm:t>
        <a:bodyPr/>
        <a:lstStyle/>
        <a:p>
          <a:endParaRPr lang="en-GB"/>
        </a:p>
      </dgm:t>
    </dgm:pt>
    <dgm:pt modelId="{5CBDE508-ADFA-46BA-AD4A-6503AAB4FADA}" type="pres">
      <dgm:prSet presAssocID="{A4678E98-C2DD-47CE-90DF-F43215D446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5DD34EE1-DAD2-4C70-A8B4-513BA70B3775}" type="pres">
      <dgm:prSet presAssocID="{A4678E98-C2DD-47CE-90DF-F43215D446FD}" presName="rootComposite" presStyleCnt="0"/>
      <dgm:spPr/>
      <dgm:t>
        <a:bodyPr/>
        <a:lstStyle/>
        <a:p>
          <a:endParaRPr lang="en-GB"/>
        </a:p>
      </dgm:t>
    </dgm:pt>
    <dgm:pt modelId="{B7612C21-639E-4BF9-BD77-2A836407232B}" type="pres">
      <dgm:prSet presAssocID="{A4678E98-C2DD-47CE-90DF-F43215D446FD}" presName="rootText" presStyleLbl="node2" presStyleIdx="0" presStyleCnt="7" custScaleX="104654" custScaleY="1526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65E0F5F-37C0-4191-AFBA-F854E7899058}" type="pres">
      <dgm:prSet presAssocID="{A4678E98-C2DD-47CE-90DF-F43215D446FD}" presName="rootConnector" presStyleLbl="node2" presStyleIdx="0" presStyleCnt="7"/>
      <dgm:spPr/>
      <dgm:t>
        <a:bodyPr/>
        <a:lstStyle/>
        <a:p>
          <a:endParaRPr lang="en-GB"/>
        </a:p>
      </dgm:t>
    </dgm:pt>
    <dgm:pt modelId="{3755FBF0-3993-4D48-A4BA-592B835C0EBB}" type="pres">
      <dgm:prSet presAssocID="{A4678E98-C2DD-47CE-90DF-F43215D446FD}" presName="hierChild4" presStyleCnt="0"/>
      <dgm:spPr/>
      <dgm:t>
        <a:bodyPr/>
        <a:lstStyle/>
        <a:p>
          <a:endParaRPr lang="en-GB"/>
        </a:p>
      </dgm:t>
    </dgm:pt>
    <dgm:pt modelId="{D88A9679-5F2D-4314-BB4E-7F59EE5453AA}" type="pres">
      <dgm:prSet presAssocID="{A4678E98-C2DD-47CE-90DF-F43215D446FD}" presName="hierChild5" presStyleCnt="0"/>
      <dgm:spPr/>
      <dgm:t>
        <a:bodyPr/>
        <a:lstStyle/>
        <a:p>
          <a:endParaRPr lang="en-GB"/>
        </a:p>
      </dgm:t>
    </dgm:pt>
    <dgm:pt modelId="{ACDB7403-E585-4A3F-88F9-42B2725CE7CF}" type="pres">
      <dgm:prSet presAssocID="{EE1C1A7E-BAD9-4F35-86CA-23003F7E94A5}" presName="Name37" presStyleLbl="parChTrans1D2" presStyleIdx="1" presStyleCnt="8"/>
      <dgm:spPr/>
      <dgm:t>
        <a:bodyPr/>
        <a:lstStyle/>
        <a:p>
          <a:endParaRPr lang="en-GB"/>
        </a:p>
      </dgm:t>
    </dgm:pt>
    <dgm:pt modelId="{580858A3-001C-4ACA-948D-642893B74126}" type="pres">
      <dgm:prSet presAssocID="{0640F207-1411-4439-AD6A-0965A148A1C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51C28083-60B3-4181-BE87-6CA973D6E8DA}" type="pres">
      <dgm:prSet presAssocID="{0640F207-1411-4439-AD6A-0965A148A1C8}" presName="rootComposite" presStyleCnt="0"/>
      <dgm:spPr/>
      <dgm:t>
        <a:bodyPr/>
        <a:lstStyle/>
        <a:p>
          <a:endParaRPr lang="en-GB"/>
        </a:p>
      </dgm:t>
    </dgm:pt>
    <dgm:pt modelId="{6DFBAC30-8491-40F3-A411-D89F1EAE4617}" type="pres">
      <dgm:prSet presAssocID="{0640F207-1411-4439-AD6A-0965A148A1C8}" presName="rootText" presStyleLbl="node2" presStyleIdx="1" presStyleCnt="7" custScaleX="104654" custScaleY="1526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5C2EC8-B983-4584-974A-8E0BD475F8F9}" type="pres">
      <dgm:prSet presAssocID="{0640F207-1411-4439-AD6A-0965A148A1C8}" presName="rootConnector" presStyleLbl="node2" presStyleIdx="1" presStyleCnt="7"/>
      <dgm:spPr/>
      <dgm:t>
        <a:bodyPr/>
        <a:lstStyle/>
        <a:p>
          <a:endParaRPr lang="en-GB"/>
        </a:p>
      </dgm:t>
    </dgm:pt>
    <dgm:pt modelId="{06F40719-5491-4DCC-BB89-9116139F3C55}" type="pres">
      <dgm:prSet presAssocID="{0640F207-1411-4439-AD6A-0965A148A1C8}" presName="hierChild4" presStyleCnt="0"/>
      <dgm:spPr/>
      <dgm:t>
        <a:bodyPr/>
        <a:lstStyle/>
        <a:p>
          <a:endParaRPr lang="en-GB"/>
        </a:p>
      </dgm:t>
    </dgm:pt>
    <dgm:pt modelId="{BA4A6D15-3B9C-4CFF-9A07-5A37BEE42322}" type="pres">
      <dgm:prSet presAssocID="{0640F207-1411-4439-AD6A-0965A148A1C8}" presName="hierChild5" presStyleCnt="0"/>
      <dgm:spPr/>
      <dgm:t>
        <a:bodyPr/>
        <a:lstStyle/>
        <a:p>
          <a:endParaRPr lang="en-GB"/>
        </a:p>
      </dgm:t>
    </dgm:pt>
    <dgm:pt modelId="{879E69CE-D2A7-49DD-8014-221AA3BC7DED}" type="pres">
      <dgm:prSet presAssocID="{36947E88-03B5-414A-BDAE-F4DE90657D0F}" presName="Name37" presStyleLbl="parChTrans1D2" presStyleIdx="2" presStyleCnt="8"/>
      <dgm:spPr/>
      <dgm:t>
        <a:bodyPr/>
        <a:lstStyle/>
        <a:p>
          <a:endParaRPr lang="en-GB"/>
        </a:p>
      </dgm:t>
    </dgm:pt>
    <dgm:pt modelId="{C78A990A-9091-4C34-BE8C-CFEC28A31BBD}" type="pres">
      <dgm:prSet presAssocID="{04DF4548-CD60-46F4-B0D8-2B48AF9091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FED398D0-9562-4B5F-8E76-2F3F221EE143}" type="pres">
      <dgm:prSet presAssocID="{04DF4548-CD60-46F4-B0D8-2B48AF90915A}" presName="rootComposite" presStyleCnt="0"/>
      <dgm:spPr/>
      <dgm:t>
        <a:bodyPr/>
        <a:lstStyle/>
        <a:p>
          <a:endParaRPr lang="en-GB"/>
        </a:p>
      </dgm:t>
    </dgm:pt>
    <dgm:pt modelId="{F2964E14-9979-4D44-BF08-194D0F23D13B}" type="pres">
      <dgm:prSet presAssocID="{04DF4548-CD60-46F4-B0D8-2B48AF90915A}" presName="rootText" presStyleLbl="node2" presStyleIdx="2" presStyleCnt="7" custScaleX="104654" custScaleY="1526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237833A-978B-4F23-95C7-CA7D7E38CE1F}" type="pres">
      <dgm:prSet presAssocID="{04DF4548-CD60-46F4-B0D8-2B48AF90915A}" presName="rootConnector" presStyleLbl="node2" presStyleIdx="2" presStyleCnt="7"/>
      <dgm:spPr/>
      <dgm:t>
        <a:bodyPr/>
        <a:lstStyle/>
        <a:p>
          <a:endParaRPr lang="en-GB"/>
        </a:p>
      </dgm:t>
    </dgm:pt>
    <dgm:pt modelId="{E944C78A-0120-4C99-82AC-27E8072D9305}" type="pres">
      <dgm:prSet presAssocID="{04DF4548-CD60-46F4-B0D8-2B48AF90915A}" presName="hierChild4" presStyleCnt="0"/>
      <dgm:spPr/>
      <dgm:t>
        <a:bodyPr/>
        <a:lstStyle/>
        <a:p>
          <a:endParaRPr lang="en-GB"/>
        </a:p>
      </dgm:t>
    </dgm:pt>
    <dgm:pt modelId="{809379EB-8805-4235-8F59-0D4394D8023F}" type="pres">
      <dgm:prSet presAssocID="{04DF4548-CD60-46F4-B0D8-2B48AF90915A}" presName="hierChild5" presStyleCnt="0"/>
      <dgm:spPr/>
      <dgm:t>
        <a:bodyPr/>
        <a:lstStyle/>
        <a:p>
          <a:endParaRPr lang="en-GB"/>
        </a:p>
      </dgm:t>
    </dgm:pt>
    <dgm:pt modelId="{22E5A2E2-8FAC-4287-ACCF-F2F69D51B532}" type="pres">
      <dgm:prSet presAssocID="{5C72EB67-CAC5-4A8C-8E6E-E63AA8EC45E5}" presName="Name37" presStyleLbl="parChTrans1D2" presStyleIdx="3" presStyleCnt="8"/>
      <dgm:spPr/>
      <dgm:t>
        <a:bodyPr/>
        <a:lstStyle/>
        <a:p>
          <a:endParaRPr lang="en-GB"/>
        </a:p>
      </dgm:t>
    </dgm:pt>
    <dgm:pt modelId="{6F92F1D3-FCA7-4736-8884-22F88980BD00}" type="pres">
      <dgm:prSet presAssocID="{7A820263-5E80-4455-84D6-6288871619B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F909F487-1ADC-4E7A-A50B-1A441F8F36DA}" type="pres">
      <dgm:prSet presAssocID="{7A820263-5E80-4455-84D6-6288871619BC}" presName="rootComposite" presStyleCnt="0"/>
      <dgm:spPr/>
      <dgm:t>
        <a:bodyPr/>
        <a:lstStyle/>
        <a:p>
          <a:endParaRPr lang="en-GB"/>
        </a:p>
      </dgm:t>
    </dgm:pt>
    <dgm:pt modelId="{599A1B74-CFC5-4426-9036-A88DF847CBAA}" type="pres">
      <dgm:prSet presAssocID="{7A820263-5E80-4455-84D6-6288871619BC}" presName="rootText" presStyleLbl="node2" presStyleIdx="3" presStyleCnt="7" custScaleX="104654" custScaleY="1526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BEAEF4-0E67-4931-A1A1-FA203392FE57}" type="pres">
      <dgm:prSet presAssocID="{7A820263-5E80-4455-84D6-6288871619BC}" presName="rootConnector" presStyleLbl="node2" presStyleIdx="3" presStyleCnt="7"/>
      <dgm:spPr/>
      <dgm:t>
        <a:bodyPr/>
        <a:lstStyle/>
        <a:p>
          <a:endParaRPr lang="en-GB"/>
        </a:p>
      </dgm:t>
    </dgm:pt>
    <dgm:pt modelId="{776C8189-665A-4443-A7C3-0FC403DB47C5}" type="pres">
      <dgm:prSet presAssocID="{7A820263-5E80-4455-84D6-6288871619BC}" presName="hierChild4" presStyleCnt="0"/>
      <dgm:spPr/>
      <dgm:t>
        <a:bodyPr/>
        <a:lstStyle/>
        <a:p>
          <a:endParaRPr lang="en-GB"/>
        </a:p>
      </dgm:t>
    </dgm:pt>
    <dgm:pt modelId="{A510F256-7A7D-44C0-A747-E13574FCF9F6}" type="pres">
      <dgm:prSet presAssocID="{7A820263-5E80-4455-84D6-6288871619BC}" presName="hierChild5" presStyleCnt="0"/>
      <dgm:spPr/>
      <dgm:t>
        <a:bodyPr/>
        <a:lstStyle/>
        <a:p>
          <a:endParaRPr lang="en-GB"/>
        </a:p>
      </dgm:t>
    </dgm:pt>
    <dgm:pt modelId="{5D5F9337-AFD0-45CC-AE37-D55F3EEB5898}" type="pres">
      <dgm:prSet presAssocID="{E2FE7D2B-D4DC-4973-BF35-D4904B671220}" presName="Name37" presStyleLbl="parChTrans1D2" presStyleIdx="4" presStyleCnt="8"/>
      <dgm:spPr/>
      <dgm:t>
        <a:bodyPr/>
        <a:lstStyle/>
        <a:p>
          <a:endParaRPr lang="en-GB"/>
        </a:p>
      </dgm:t>
    </dgm:pt>
    <dgm:pt modelId="{94DB98B0-5A07-43C4-8846-9C4A42E7BE4A}" type="pres">
      <dgm:prSet presAssocID="{55DEA166-EEBF-4AFA-8088-E80C0677022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4FC5CF36-75F0-4DD2-B66F-BCA6ECEB26ED}" type="pres">
      <dgm:prSet presAssocID="{55DEA166-EEBF-4AFA-8088-E80C06770224}" presName="rootComposite" presStyleCnt="0"/>
      <dgm:spPr/>
      <dgm:t>
        <a:bodyPr/>
        <a:lstStyle/>
        <a:p>
          <a:endParaRPr lang="en-GB"/>
        </a:p>
      </dgm:t>
    </dgm:pt>
    <dgm:pt modelId="{BB884A0A-4E8E-4ED3-87B8-3899D572AD25}" type="pres">
      <dgm:prSet presAssocID="{55DEA166-EEBF-4AFA-8088-E80C06770224}" presName="rootText" presStyleLbl="node2" presStyleIdx="4" presStyleCnt="7" custScaleX="104654" custScaleY="1526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4CBDDA4-2388-4A2D-B0BE-2E066CF880BE}" type="pres">
      <dgm:prSet presAssocID="{55DEA166-EEBF-4AFA-8088-E80C06770224}" presName="rootConnector" presStyleLbl="node2" presStyleIdx="4" presStyleCnt="7"/>
      <dgm:spPr/>
      <dgm:t>
        <a:bodyPr/>
        <a:lstStyle/>
        <a:p>
          <a:endParaRPr lang="en-GB"/>
        </a:p>
      </dgm:t>
    </dgm:pt>
    <dgm:pt modelId="{631590CA-15B6-44B2-A00A-9D94B6130E66}" type="pres">
      <dgm:prSet presAssocID="{55DEA166-EEBF-4AFA-8088-E80C06770224}" presName="hierChild4" presStyleCnt="0"/>
      <dgm:spPr/>
      <dgm:t>
        <a:bodyPr/>
        <a:lstStyle/>
        <a:p>
          <a:endParaRPr lang="en-GB"/>
        </a:p>
      </dgm:t>
    </dgm:pt>
    <dgm:pt modelId="{16F90593-B538-4178-9627-276E0B9EF914}" type="pres">
      <dgm:prSet presAssocID="{55DEA166-EEBF-4AFA-8088-E80C06770224}" presName="hierChild5" presStyleCnt="0"/>
      <dgm:spPr/>
      <dgm:t>
        <a:bodyPr/>
        <a:lstStyle/>
        <a:p>
          <a:endParaRPr lang="en-GB"/>
        </a:p>
      </dgm:t>
    </dgm:pt>
    <dgm:pt modelId="{6BADDFBE-1A11-48AE-BCD6-67A417403D49}" type="pres">
      <dgm:prSet presAssocID="{9ABE65F2-768A-4880-A14F-436C4DE0E602}" presName="Name37" presStyleLbl="parChTrans1D2" presStyleIdx="5" presStyleCnt="8"/>
      <dgm:spPr/>
      <dgm:t>
        <a:bodyPr/>
        <a:lstStyle/>
        <a:p>
          <a:endParaRPr lang="en-GB"/>
        </a:p>
      </dgm:t>
    </dgm:pt>
    <dgm:pt modelId="{AFD38DF4-1556-4588-ADD7-B455DAD43DEE}" type="pres">
      <dgm:prSet presAssocID="{6C990928-FC33-4FD8-B91E-C547CCA2132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45C23967-7C24-4D66-8226-F5D0BE56A566}" type="pres">
      <dgm:prSet presAssocID="{6C990928-FC33-4FD8-B91E-C547CCA21322}" presName="rootComposite" presStyleCnt="0"/>
      <dgm:spPr/>
      <dgm:t>
        <a:bodyPr/>
        <a:lstStyle/>
        <a:p>
          <a:endParaRPr lang="en-GB"/>
        </a:p>
      </dgm:t>
    </dgm:pt>
    <dgm:pt modelId="{3860F5FF-FE71-4124-B02B-135C5F971D2E}" type="pres">
      <dgm:prSet presAssocID="{6C990928-FC33-4FD8-B91E-C547CCA21322}" presName="rootText" presStyleLbl="node2" presStyleIdx="5" presStyleCnt="7" custScaleX="104654" custScaleY="1526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F088EE4-3571-4142-A13C-C263A0FB7899}" type="pres">
      <dgm:prSet presAssocID="{6C990928-FC33-4FD8-B91E-C547CCA21322}" presName="rootConnector" presStyleLbl="node2" presStyleIdx="5" presStyleCnt="7"/>
      <dgm:spPr/>
      <dgm:t>
        <a:bodyPr/>
        <a:lstStyle/>
        <a:p>
          <a:endParaRPr lang="en-GB"/>
        </a:p>
      </dgm:t>
    </dgm:pt>
    <dgm:pt modelId="{39B9AAF7-4327-4C10-B4FE-B457E340ED58}" type="pres">
      <dgm:prSet presAssocID="{6C990928-FC33-4FD8-B91E-C547CCA21322}" presName="hierChild4" presStyleCnt="0"/>
      <dgm:spPr/>
      <dgm:t>
        <a:bodyPr/>
        <a:lstStyle/>
        <a:p>
          <a:endParaRPr lang="en-GB"/>
        </a:p>
      </dgm:t>
    </dgm:pt>
    <dgm:pt modelId="{5EF2C6F0-E0CD-474F-9F4C-80D6FE343DBE}" type="pres">
      <dgm:prSet presAssocID="{6C990928-FC33-4FD8-B91E-C547CCA21322}" presName="hierChild5" presStyleCnt="0"/>
      <dgm:spPr/>
      <dgm:t>
        <a:bodyPr/>
        <a:lstStyle/>
        <a:p>
          <a:endParaRPr lang="en-GB"/>
        </a:p>
      </dgm:t>
    </dgm:pt>
    <dgm:pt modelId="{0CDED81F-3056-4B56-9E75-DE9EA353479B}" type="pres">
      <dgm:prSet presAssocID="{6D96867B-351A-4B19-B202-90FA3745988C}" presName="Name37" presStyleLbl="parChTrans1D2" presStyleIdx="6" presStyleCnt="8"/>
      <dgm:spPr/>
      <dgm:t>
        <a:bodyPr/>
        <a:lstStyle/>
        <a:p>
          <a:endParaRPr lang="en-GB"/>
        </a:p>
      </dgm:t>
    </dgm:pt>
    <dgm:pt modelId="{CD85EDC3-40CD-4B4A-B031-A178F733E849}" type="pres">
      <dgm:prSet presAssocID="{A9797666-2F9B-40B2-8EC0-9FB478F151D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7D7C1590-9117-4797-A80A-07568226E0CF}" type="pres">
      <dgm:prSet presAssocID="{A9797666-2F9B-40B2-8EC0-9FB478F151D8}" presName="rootComposite" presStyleCnt="0"/>
      <dgm:spPr/>
      <dgm:t>
        <a:bodyPr/>
        <a:lstStyle/>
        <a:p>
          <a:endParaRPr lang="en-GB"/>
        </a:p>
      </dgm:t>
    </dgm:pt>
    <dgm:pt modelId="{0285503C-D238-404C-9F67-F0A95E5A816A}" type="pres">
      <dgm:prSet presAssocID="{A9797666-2F9B-40B2-8EC0-9FB478F151D8}" presName="rootText" presStyleLbl="node2" presStyleIdx="6" presStyleCnt="7" custScaleX="104654" custScaleY="1526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9C75096-E602-4D77-9A86-8902A3E83B58}" type="pres">
      <dgm:prSet presAssocID="{A9797666-2F9B-40B2-8EC0-9FB478F151D8}" presName="rootConnector" presStyleLbl="node2" presStyleIdx="6" presStyleCnt="7"/>
      <dgm:spPr/>
      <dgm:t>
        <a:bodyPr/>
        <a:lstStyle/>
        <a:p>
          <a:endParaRPr lang="en-GB"/>
        </a:p>
      </dgm:t>
    </dgm:pt>
    <dgm:pt modelId="{65FCC622-A9D1-4DD0-95A0-69A5D57D6905}" type="pres">
      <dgm:prSet presAssocID="{A9797666-2F9B-40B2-8EC0-9FB478F151D8}" presName="hierChild4" presStyleCnt="0"/>
      <dgm:spPr/>
      <dgm:t>
        <a:bodyPr/>
        <a:lstStyle/>
        <a:p>
          <a:endParaRPr lang="en-GB"/>
        </a:p>
      </dgm:t>
    </dgm:pt>
    <dgm:pt modelId="{4B024CD8-1833-43F5-A575-6EBA3DE5B6BA}" type="pres">
      <dgm:prSet presAssocID="{A9797666-2F9B-40B2-8EC0-9FB478F151D8}" presName="hierChild5" presStyleCnt="0"/>
      <dgm:spPr/>
      <dgm:t>
        <a:bodyPr/>
        <a:lstStyle/>
        <a:p>
          <a:endParaRPr lang="en-GB"/>
        </a:p>
      </dgm:t>
    </dgm:pt>
    <dgm:pt modelId="{64C3ABD7-AE27-4C79-B117-F3AD54F2B093}" type="pres">
      <dgm:prSet presAssocID="{16A89B34-4C2D-437B-8555-5B28FF3E42DD}" presName="hierChild3" presStyleCnt="0"/>
      <dgm:spPr/>
      <dgm:t>
        <a:bodyPr/>
        <a:lstStyle/>
        <a:p>
          <a:endParaRPr lang="en-GB"/>
        </a:p>
      </dgm:t>
    </dgm:pt>
    <dgm:pt modelId="{48746227-1B9D-489E-BEB0-E504BB76D4C0}" type="pres">
      <dgm:prSet presAssocID="{5A43F4E7-9A2A-4D03-80D2-ED6431AC99EA}" presName="Name111" presStyleLbl="parChTrans1D2" presStyleIdx="7" presStyleCnt="8"/>
      <dgm:spPr/>
      <dgm:t>
        <a:bodyPr/>
        <a:lstStyle/>
        <a:p>
          <a:endParaRPr lang="en-GB"/>
        </a:p>
      </dgm:t>
    </dgm:pt>
    <dgm:pt modelId="{E978B715-9696-471C-A707-11122073E2FB}" type="pres">
      <dgm:prSet presAssocID="{E24E0EBE-4DA8-44D6-B893-E8558217A589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1C06FDB5-7EBD-4D2E-ADF4-5C11B6E45AD8}" type="pres">
      <dgm:prSet presAssocID="{E24E0EBE-4DA8-44D6-B893-E8558217A589}" presName="rootComposite3" presStyleCnt="0"/>
      <dgm:spPr/>
      <dgm:t>
        <a:bodyPr/>
        <a:lstStyle/>
        <a:p>
          <a:endParaRPr lang="en-GB"/>
        </a:p>
      </dgm:t>
    </dgm:pt>
    <dgm:pt modelId="{4645B654-3480-4D43-BB9B-EE1C469C8E9D}" type="pres">
      <dgm:prSet presAssocID="{E24E0EBE-4DA8-44D6-B893-E8558217A589}" presName="rootText3" presStyleLbl="asst1" presStyleIdx="0" presStyleCnt="1" custScaleX="104292" custScaleY="15538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0198E0-FCEC-4AE8-991C-225BD61FEA33}" type="pres">
      <dgm:prSet presAssocID="{E24E0EBE-4DA8-44D6-B893-E8558217A589}" presName="rootConnector3" presStyleLbl="asst1" presStyleIdx="0" presStyleCnt="1"/>
      <dgm:spPr/>
      <dgm:t>
        <a:bodyPr/>
        <a:lstStyle/>
        <a:p>
          <a:endParaRPr lang="en-GB"/>
        </a:p>
      </dgm:t>
    </dgm:pt>
    <dgm:pt modelId="{9E4AA18E-B9B6-4ECD-9BD4-4C9408CCF51D}" type="pres">
      <dgm:prSet presAssocID="{E24E0EBE-4DA8-44D6-B893-E8558217A589}" presName="hierChild6" presStyleCnt="0"/>
      <dgm:spPr/>
      <dgm:t>
        <a:bodyPr/>
        <a:lstStyle/>
        <a:p>
          <a:endParaRPr lang="en-GB"/>
        </a:p>
      </dgm:t>
    </dgm:pt>
    <dgm:pt modelId="{C095E6E0-7152-4B8D-92D6-AB82F6E8C2F8}" type="pres">
      <dgm:prSet presAssocID="{E24E0EBE-4DA8-44D6-B893-E8558217A589}" presName="hierChild7" presStyleCnt="0"/>
      <dgm:spPr/>
      <dgm:t>
        <a:bodyPr/>
        <a:lstStyle/>
        <a:p>
          <a:endParaRPr lang="en-GB"/>
        </a:p>
      </dgm:t>
    </dgm:pt>
  </dgm:ptLst>
  <dgm:cxnLst>
    <dgm:cxn modelId="{F9E2B94F-1DCA-47D6-8C93-60F07B23FA95}" type="presOf" srcId="{7A820263-5E80-4455-84D6-6288871619BC}" destId="{599A1B74-CFC5-4426-9036-A88DF847CBAA}" srcOrd="0" destOrd="0" presId="urn:microsoft.com/office/officeart/2005/8/layout/orgChart1"/>
    <dgm:cxn modelId="{9A2ECA42-7F7F-440F-B666-C9CF0C89BACE}" type="presOf" srcId="{E2FE7D2B-D4DC-4973-BF35-D4904B671220}" destId="{5D5F9337-AFD0-45CC-AE37-D55F3EEB5898}" srcOrd="0" destOrd="0" presId="urn:microsoft.com/office/officeart/2005/8/layout/orgChart1"/>
    <dgm:cxn modelId="{93541737-1ABE-48C7-A14E-0FC8B399F4A5}" type="presOf" srcId="{55DEA166-EEBF-4AFA-8088-E80C06770224}" destId="{F4CBDDA4-2388-4A2D-B0BE-2E066CF880BE}" srcOrd="1" destOrd="0" presId="urn:microsoft.com/office/officeart/2005/8/layout/orgChart1"/>
    <dgm:cxn modelId="{29E0991E-B236-4373-839D-0C2073BB0B72}" type="presOf" srcId="{A4678E98-C2DD-47CE-90DF-F43215D446FD}" destId="{B7612C21-639E-4BF9-BD77-2A836407232B}" srcOrd="0" destOrd="0" presId="urn:microsoft.com/office/officeart/2005/8/layout/orgChart1"/>
    <dgm:cxn modelId="{8E93E062-7D9C-4974-BF5C-5DF8C2DA01FC}" type="presOf" srcId="{6C990928-FC33-4FD8-B91E-C547CCA21322}" destId="{3860F5FF-FE71-4124-B02B-135C5F971D2E}" srcOrd="0" destOrd="0" presId="urn:microsoft.com/office/officeart/2005/8/layout/orgChart1"/>
    <dgm:cxn modelId="{18CDB2FA-4FF5-4201-A2DE-5E5EBE488286}" srcId="{16A89B34-4C2D-437B-8555-5B28FF3E42DD}" destId="{0640F207-1411-4439-AD6A-0965A148A1C8}" srcOrd="2" destOrd="0" parTransId="{EE1C1A7E-BAD9-4F35-86CA-23003F7E94A5}" sibTransId="{174E0990-495E-47AC-A21E-7C459826E3B3}"/>
    <dgm:cxn modelId="{2419E0D1-6A36-4EC7-8C20-3FB643213981}" srcId="{16A89B34-4C2D-437B-8555-5B28FF3E42DD}" destId="{6C990928-FC33-4FD8-B91E-C547CCA21322}" srcOrd="6" destOrd="0" parTransId="{9ABE65F2-768A-4880-A14F-436C4DE0E602}" sibTransId="{D1F991A3-7967-421E-8C10-5495E420418F}"/>
    <dgm:cxn modelId="{96973FC4-90D7-4BF9-BA65-B491B00D87C4}" type="presOf" srcId="{16A89B34-4C2D-437B-8555-5B28FF3E42DD}" destId="{EAA36A2F-4D93-4BBD-81A9-F734B2977031}" srcOrd="0" destOrd="0" presId="urn:microsoft.com/office/officeart/2005/8/layout/orgChart1"/>
    <dgm:cxn modelId="{45D4F5BB-C7F7-46CB-83C6-66F514E60182}" srcId="{16A89B34-4C2D-437B-8555-5B28FF3E42DD}" destId="{55DEA166-EEBF-4AFA-8088-E80C06770224}" srcOrd="5" destOrd="0" parTransId="{E2FE7D2B-D4DC-4973-BF35-D4904B671220}" sibTransId="{0E8CD498-5F51-43C0-A880-D4AF3E214C60}"/>
    <dgm:cxn modelId="{2B9A6ECF-19D8-4613-B618-D612ED5B44DA}" type="presOf" srcId="{5A43F4E7-9A2A-4D03-80D2-ED6431AC99EA}" destId="{48746227-1B9D-489E-BEB0-E504BB76D4C0}" srcOrd="0" destOrd="0" presId="urn:microsoft.com/office/officeart/2005/8/layout/orgChart1"/>
    <dgm:cxn modelId="{1357E641-0C08-4280-81FD-D32F94CB5BD9}" type="presOf" srcId="{E24E0EBE-4DA8-44D6-B893-E8558217A589}" destId="{4645B654-3480-4D43-BB9B-EE1C469C8E9D}" srcOrd="0" destOrd="0" presId="urn:microsoft.com/office/officeart/2005/8/layout/orgChart1"/>
    <dgm:cxn modelId="{088D6ADE-B180-4604-BA0F-44AB9D773D17}" srcId="{9D10C72A-FD4E-4B31-8D8C-C7B3E7A6168B}" destId="{16A89B34-4C2D-437B-8555-5B28FF3E42DD}" srcOrd="0" destOrd="0" parTransId="{6FFB32E3-600A-48FB-8379-5B5AD844E7E0}" sibTransId="{85C47529-03D2-4BC1-AFFA-8C5F7309AE08}"/>
    <dgm:cxn modelId="{8F539F17-BF49-4FBE-842E-2CB5154770DA}" srcId="{16A89B34-4C2D-437B-8555-5B28FF3E42DD}" destId="{E24E0EBE-4DA8-44D6-B893-E8558217A589}" srcOrd="0" destOrd="0" parTransId="{5A43F4E7-9A2A-4D03-80D2-ED6431AC99EA}" sibTransId="{6CFB37C4-6706-4EB9-AF44-6E330D272B75}"/>
    <dgm:cxn modelId="{48794DC0-A278-4AEB-A236-5767A72CC479}" type="presOf" srcId="{04DF4548-CD60-46F4-B0D8-2B48AF90915A}" destId="{F2964E14-9979-4D44-BF08-194D0F23D13B}" srcOrd="0" destOrd="0" presId="urn:microsoft.com/office/officeart/2005/8/layout/orgChart1"/>
    <dgm:cxn modelId="{B422497A-3F79-46CA-8D2A-7F351B13787B}" type="presOf" srcId="{6D96867B-351A-4B19-B202-90FA3745988C}" destId="{0CDED81F-3056-4B56-9E75-DE9EA353479B}" srcOrd="0" destOrd="0" presId="urn:microsoft.com/office/officeart/2005/8/layout/orgChart1"/>
    <dgm:cxn modelId="{36AA87C9-8BE5-4C85-835A-25093C4A26C0}" type="presOf" srcId="{A4678E98-C2DD-47CE-90DF-F43215D446FD}" destId="{B65E0F5F-37C0-4191-AFBA-F854E7899058}" srcOrd="1" destOrd="0" presId="urn:microsoft.com/office/officeart/2005/8/layout/orgChart1"/>
    <dgm:cxn modelId="{F73FD977-1644-420C-AEC6-3082F36C27FA}" type="presOf" srcId="{5C72EB67-CAC5-4A8C-8E6E-E63AA8EC45E5}" destId="{22E5A2E2-8FAC-4287-ACCF-F2F69D51B532}" srcOrd="0" destOrd="0" presId="urn:microsoft.com/office/officeart/2005/8/layout/orgChart1"/>
    <dgm:cxn modelId="{1DF2F64A-C1E1-43F8-AB2B-CB209A02C754}" srcId="{16A89B34-4C2D-437B-8555-5B28FF3E42DD}" destId="{A9797666-2F9B-40B2-8EC0-9FB478F151D8}" srcOrd="7" destOrd="0" parTransId="{6D96867B-351A-4B19-B202-90FA3745988C}" sibTransId="{B3EBB5CF-5089-4E6D-B0A6-2674C66D10A2}"/>
    <dgm:cxn modelId="{87D99429-67FC-4C5D-A2C2-B0930223F1F6}" type="presOf" srcId="{55DEA166-EEBF-4AFA-8088-E80C06770224}" destId="{BB884A0A-4E8E-4ED3-87B8-3899D572AD25}" srcOrd="0" destOrd="0" presId="urn:microsoft.com/office/officeart/2005/8/layout/orgChart1"/>
    <dgm:cxn modelId="{DB631D9B-60D4-4CB1-81C7-6BD205AB84AE}" type="presOf" srcId="{A9797666-2F9B-40B2-8EC0-9FB478F151D8}" destId="{0285503C-D238-404C-9F67-F0A95E5A816A}" srcOrd="0" destOrd="0" presId="urn:microsoft.com/office/officeart/2005/8/layout/orgChart1"/>
    <dgm:cxn modelId="{2578179F-FBAC-496E-99E5-0375B237EE50}" type="presOf" srcId="{E24E0EBE-4DA8-44D6-B893-E8558217A589}" destId="{960198E0-FCEC-4AE8-991C-225BD61FEA33}" srcOrd="1" destOrd="0" presId="urn:microsoft.com/office/officeart/2005/8/layout/orgChart1"/>
    <dgm:cxn modelId="{912DFD8B-C1D4-46BA-A33E-60C825CC0C41}" type="presOf" srcId="{0640F207-1411-4439-AD6A-0965A148A1C8}" destId="{6DFBAC30-8491-40F3-A411-D89F1EAE4617}" srcOrd="0" destOrd="0" presId="urn:microsoft.com/office/officeart/2005/8/layout/orgChart1"/>
    <dgm:cxn modelId="{07AF5323-77CC-4C4B-AEAB-DFFBC0994B69}" srcId="{16A89B34-4C2D-437B-8555-5B28FF3E42DD}" destId="{A4678E98-C2DD-47CE-90DF-F43215D446FD}" srcOrd="1" destOrd="0" parTransId="{542648C9-FB04-467D-AAC0-B56B6BD2B80F}" sibTransId="{B1864FAE-4ACE-466D-A24F-9F01D0E2E09A}"/>
    <dgm:cxn modelId="{33C7F255-5E25-415E-8190-8252A2A7CEE8}" srcId="{16A89B34-4C2D-437B-8555-5B28FF3E42DD}" destId="{7A820263-5E80-4455-84D6-6288871619BC}" srcOrd="4" destOrd="0" parTransId="{5C72EB67-CAC5-4A8C-8E6E-E63AA8EC45E5}" sibTransId="{2F31835B-46C5-46D8-B023-7F5D5C55A101}"/>
    <dgm:cxn modelId="{375C2CBA-5B76-4A2B-947D-EBC605671FDC}" type="presOf" srcId="{0640F207-1411-4439-AD6A-0965A148A1C8}" destId="{425C2EC8-B983-4584-974A-8E0BD475F8F9}" srcOrd="1" destOrd="0" presId="urn:microsoft.com/office/officeart/2005/8/layout/orgChart1"/>
    <dgm:cxn modelId="{EED9F65E-7BAC-4CE2-A6C8-6EAD51AFDF23}" type="presOf" srcId="{542648C9-FB04-467D-AAC0-B56B6BD2B80F}" destId="{77B37758-9976-47F9-99C1-978AE9009086}" srcOrd="0" destOrd="0" presId="urn:microsoft.com/office/officeart/2005/8/layout/orgChart1"/>
    <dgm:cxn modelId="{D556A1F9-748C-4777-B0E5-66C0DC216EC6}" type="presOf" srcId="{16A89B34-4C2D-437B-8555-5B28FF3E42DD}" destId="{DC3E8C9D-0CC1-43A8-A2DD-C76D29019ADF}" srcOrd="1" destOrd="0" presId="urn:microsoft.com/office/officeart/2005/8/layout/orgChart1"/>
    <dgm:cxn modelId="{863F63F2-B57D-4E83-8AC0-04F018EE9DEE}" type="presOf" srcId="{9ABE65F2-768A-4880-A14F-436C4DE0E602}" destId="{6BADDFBE-1A11-48AE-BCD6-67A417403D49}" srcOrd="0" destOrd="0" presId="urn:microsoft.com/office/officeart/2005/8/layout/orgChart1"/>
    <dgm:cxn modelId="{E57E6629-E497-429D-AFA5-85F602434B33}" type="presOf" srcId="{36947E88-03B5-414A-BDAE-F4DE90657D0F}" destId="{879E69CE-D2A7-49DD-8014-221AA3BC7DED}" srcOrd="0" destOrd="0" presId="urn:microsoft.com/office/officeart/2005/8/layout/orgChart1"/>
    <dgm:cxn modelId="{17434C79-082E-45AC-B9EF-8838F410DEA1}" type="presOf" srcId="{A9797666-2F9B-40B2-8EC0-9FB478F151D8}" destId="{49C75096-E602-4D77-9A86-8902A3E83B58}" srcOrd="1" destOrd="0" presId="urn:microsoft.com/office/officeart/2005/8/layout/orgChart1"/>
    <dgm:cxn modelId="{0CBD6B4A-B819-4D6B-B5A4-EAE145B8696A}" type="presOf" srcId="{EE1C1A7E-BAD9-4F35-86CA-23003F7E94A5}" destId="{ACDB7403-E585-4A3F-88F9-42B2725CE7CF}" srcOrd="0" destOrd="0" presId="urn:microsoft.com/office/officeart/2005/8/layout/orgChart1"/>
    <dgm:cxn modelId="{850640E0-0F06-47A3-96D9-19C2DA010898}" type="presOf" srcId="{6C990928-FC33-4FD8-B91E-C547CCA21322}" destId="{FF088EE4-3571-4142-A13C-C263A0FB7899}" srcOrd="1" destOrd="0" presId="urn:microsoft.com/office/officeart/2005/8/layout/orgChart1"/>
    <dgm:cxn modelId="{8B3B6096-6F65-4F2E-8A1F-4AAB29522493}" srcId="{16A89B34-4C2D-437B-8555-5B28FF3E42DD}" destId="{04DF4548-CD60-46F4-B0D8-2B48AF90915A}" srcOrd="3" destOrd="0" parTransId="{36947E88-03B5-414A-BDAE-F4DE90657D0F}" sibTransId="{AFE5BC0C-25A3-49D9-BE5E-D529EB6C7E86}"/>
    <dgm:cxn modelId="{3A4B76F1-D804-4DFA-82A4-24EDAA85EC6E}" type="presOf" srcId="{9D10C72A-FD4E-4B31-8D8C-C7B3E7A6168B}" destId="{5E71A9AE-7084-4E2A-8628-42D01F2ED608}" srcOrd="0" destOrd="0" presId="urn:microsoft.com/office/officeart/2005/8/layout/orgChart1"/>
    <dgm:cxn modelId="{48F2A32C-EE7F-4B8E-B67C-41F701946B1E}" type="presOf" srcId="{7A820263-5E80-4455-84D6-6288871619BC}" destId="{68BEAEF4-0E67-4931-A1A1-FA203392FE57}" srcOrd="1" destOrd="0" presId="urn:microsoft.com/office/officeart/2005/8/layout/orgChart1"/>
    <dgm:cxn modelId="{72816CF8-D126-4410-9BD0-5E2C017BD6B0}" type="presOf" srcId="{04DF4548-CD60-46F4-B0D8-2B48AF90915A}" destId="{1237833A-978B-4F23-95C7-CA7D7E38CE1F}" srcOrd="1" destOrd="0" presId="urn:microsoft.com/office/officeart/2005/8/layout/orgChart1"/>
    <dgm:cxn modelId="{DD182277-241E-498C-A7B6-23D0D4AB0C7E}" type="presParOf" srcId="{5E71A9AE-7084-4E2A-8628-42D01F2ED608}" destId="{8E60BDAC-75CB-4276-8171-11F1F9818AB0}" srcOrd="0" destOrd="0" presId="urn:microsoft.com/office/officeart/2005/8/layout/orgChart1"/>
    <dgm:cxn modelId="{E20F9830-8191-4443-978B-99A8498088B3}" type="presParOf" srcId="{8E60BDAC-75CB-4276-8171-11F1F9818AB0}" destId="{9F168416-58ED-4AFB-AC19-EFF46CE40975}" srcOrd="0" destOrd="0" presId="urn:microsoft.com/office/officeart/2005/8/layout/orgChart1"/>
    <dgm:cxn modelId="{492BAA5A-8B2E-4ED8-8CA1-1591F2E23034}" type="presParOf" srcId="{9F168416-58ED-4AFB-AC19-EFF46CE40975}" destId="{EAA36A2F-4D93-4BBD-81A9-F734B2977031}" srcOrd="0" destOrd="0" presId="urn:microsoft.com/office/officeart/2005/8/layout/orgChart1"/>
    <dgm:cxn modelId="{5D8604AA-ED89-41F5-95DE-07857C6F9D5F}" type="presParOf" srcId="{9F168416-58ED-4AFB-AC19-EFF46CE40975}" destId="{DC3E8C9D-0CC1-43A8-A2DD-C76D29019ADF}" srcOrd="1" destOrd="0" presId="urn:microsoft.com/office/officeart/2005/8/layout/orgChart1"/>
    <dgm:cxn modelId="{EB0D2C99-F57C-40DF-A6AC-377D60D16F77}" type="presParOf" srcId="{8E60BDAC-75CB-4276-8171-11F1F9818AB0}" destId="{8692E899-324F-4F7C-80AD-56CDB92832C7}" srcOrd="1" destOrd="0" presId="urn:microsoft.com/office/officeart/2005/8/layout/orgChart1"/>
    <dgm:cxn modelId="{6F4D4649-D5D0-4095-AD79-32056501C285}" type="presParOf" srcId="{8692E899-324F-4F7C-80AD-56CDB92832C7}" destId="{77B37758-9976-47F9-99C1-978AE9009086}" srcOrd="0" destOrd="0" presId="urn:microsoft.com/office/officeart/2005/8/layout/orgChart1"/>
    <dgm:cxn modelId="{E219E066-CAFA-44EE-889C-D022165498EF}" type="presParOf" srcId="{8692E899-324F-4F7C-80AD-56CDB92832C7}" destId="{5CBDE508-ADFA-46BA-AD4A-6503AAB4FADA}" srcOrd="1" destOrd="0" presId="urn:microsoft.com/office/officeart/2005/8/layout/orgChart1"/>
    <dgm:cxn modelId="{22E2C56A-A097-43EF-8F0E-37392F486A12}" type="presParOf" srcId="{5CBDE508-ADFA-46BA-AD4A-6503AAB4FADA}" destId="{5DD34EE1-DAD2-4C70-A8B4-513BA70B3775}" srcOrd="0" destOrd="0" presId="urn:microsoft.com/office/officeart/2005/8/layout/orgChart1"/>
    <dgm:cxn modelId="{BE5F1897-A00F-4084-9A0E-7C76F9A426BD}" type="presParOf" srcId="{5DD34EE1-DAD2-4C70-A8B4-513BA70B3775}" destId="{B7612C21-639E-4BF9-BD77-2A836407232B}" srcOrd="0" destOrd="0" presId="urn:microsoft.com/office/officeart/2005/8/layout/orgChart1"/>
    <dgm:cxn modelId="{78B2D9FC-8017-4F28-AA53-148367378A53}" type="presParOf" srcId="{5DD34EE1-DAD2-4C70-A8B4-513BA70B3775}" destId="{B65E0F5F-37C0-4191-AFBA-F854E7899058}" srcOrd="1" destOrd="0" presId="urn:microsoft.com/office/officeart/2005/8/layout/orgChart1"/>
    <dgm:cxn modelId="{2EA733EE-050A-4EEC-A64C-423AAB3EF667}" type="presParOf" srcId="{5CBDE508-ADFA-46BA-AD4A-6503AAB4FADA}" destId="{3755FBF0-3993-4D48-A4BA-592B835C0EBB}" srcOrd="1" destOrd="0" presId="urn:microsoft.com/office/officeart/2005/8/layout/orgChart1"/>
    <dgm:cxn modelId="{892FBFC3-BFBD-415D-BF74-6E3ED731C65C}" type="presParOf" srcId="{5CBDE508-ADFA-46BA-AD4A-6503AAB4FADA}" destId="{D88A9679-5F2D-4314-BB4E-7F59EE5453AA}" srcOrd="2" destOrd="0" presId="urn:microsoft.com/office/officeart/2005/8/layout/orgChart1"/>
    <dgm:cxn modelId="{21495C1F-FAAC-495F-8764-B41E4B3EB358}" type="presParOf" srcId="{8692E899-324F-4F7C-80AD-56CDB92832C7}" destId="{ACDB7403-E585-4A3F-88F9-42B2725CE7CF}" srcOrd="2" destOrd="0" presId="urn:microsoft.com/office/officeart/2005/8/layout/orgChart1"/>
    <dgm:cxn modelId="{68289989-B05D-44F7-9B84-90A4B6F0A9B3}" type="presParOf" srcId="{8692E899-324F-4F7C-80AD-56CDB92832C7}" destId="{580858A3-001C-4ACA-948D-642893B74126}" srcOrd="3" destOrd="0" presId="urn:microsoft.com/office/officeart/2005/8/layout/orgChart1"/>
    <dgm:cxn modelId="{695D0C74-1265-483B-805F-5E9D945EB537}" type="presParOf" srcId="{580858A3-001C-4ACA-948D-642893B74126}" destId="{51C28083-60B3-4181-BE87-6CA973D6E8DA}" srcOrd="0" destOrd="0" presId="urn:microsoft.com/office/officeart/2005/8/layout/orgChart1"/>
    <dgm:cxn modelId="{F04F14FA-8DD2-4CE4-87F8-5C1F2DF88C0B}" type="presParOf" srcId="{51C28083-60B3-4181-BE87-6CA973D6E8DA}" destId="{6DFBAC30-8491-40F3-A411-D89F1EAE4617}" srcOrd="0" destOrd="0" presId="urn:microsoft.com/office/officeart/2005/8/layout/orgChart1"/>
    <dgm:cxn modelId="{039EC1F5-02E3-4DEC-93DE-E5AF3EB78739}" type="presParOf" srcId="{51C28083-60B3-4181-BE87-6CA973D6E8DA}" destId="{425C2EC8-B983-4584-974A-8E0BD475F8F9}" srcOrd="1" destOrd="0" presId="urn:microsoft.com/office/officeart/2005/8/layout/orgChart1"/>
    <dgm:cxn modelId="{4AAB73D3-8867-43A5-9941-7721BA2EDE0F}" type="presParOf" srcId="{580858A3-001C-4ACA-948D-642893B74126}" destId="{06F40719-5491-4DCC-BB89-9116139F3C55}" srcOrd="1" destOrd="0" presId="urn:microsoft.com/office/officeart/2005/8/layout/orgChart1"/>
    <dgm:cxn modelId="{5BA7F8F2-9BB6-4A1F-A2ED-F9D886A4B729}" type="presParOf" srcId="{580858A3-001C-4ACA-948D-642893B74126}" destId="{BA4A6D15-3B9C-4CFF-9A07-5A37BEE42322}" srcOrd="2" destOrd="0" presId="urn:microsoft.com/office/officeart/2005/8/layout/orgChart1"/>
    <dgm:cxn modelId="{DC04D74E-B1C6-41D0-851B-CADB9C9D82E2}" type="presParOf" srcId="{8692E899-324F-4F7C-80AD-56CDB92832C7}" destId="{879E69CE-D2A7-49DD-8014-221AA3BC7DED}" srcOrd="4" destOrd="0" presId="urn:microsoft.com/office/officeart/2005/8/layout/orgChart1"/>
    <dgm:cxn modelId="{7E7C7906-B3B0-4924-A95C-A8698E3A6F7F}" type="presParOf" srcId="{8692E899-324F-4F7C-80AD-56CDB92832C7}" destId="{C78A990A-9091-4C34-BE8C-CFEC28A31BBD}" srcOrd="5" destOrd="0" presId="urn:microsoft.com/office/officeart/2005/8/layout/orgChart1"/>
    <dgm:cxn modelId="{C52A872B-9A57-4D87-A9DF-4A25E0073446}" type="presParOf" srcId="{C78A990A-9091-4C34-BE8C-CFEC28A31BBD}" destId="{FED398D0-9562-4B5F-8E76-2F3F221EE143}" srcOrd="0" destOrd="0" presId="urn:microsoft.com/office/officeart/2005/8/layout/orgChart1"/>
    <dgm:cxn modelId="{0E0B3C96-671D-48B5-B825-47C75CB10E09}" type="presParOf" srcId="{FED398D0-9562-4B5F-8E76-2F3F221EE143}" destId="{F2964E14-9979-4D44-BF08-194D0F23D13B}" srcOrd="0" destOrd="0" presId="urn:microsoft.com/office/officeart/2005/8/layout/orgChart1"/>
    <dgm:cxn modelId="{E270CC44-234F-46D3-84A4-D49D13EBDF01}" type="presParOf" srcId="{FED398D0-9562-4B5F-8E76-2F3F221EE143}" destId="{1237833A-978B-4F23-95C7-CA7D7E38CE1F}" srcOrd="1" destOrd="0" presId="urn:microsoft.com/office/officeart/2005/8/layout/orgChart1"/>
    <dgm:cxn modelId="{277C60FC-64A4-4F4F-97A5-0711AB50E590}" type="presParOf" srcId="{C78A990A-9091-4C34-BE8C-CFEC28A31BBD}" destId="{E944C78A-0120-4C99-82AC-27E8072D9305}" srcOrd="1" destOrd="0" presId="urn:microsoft.com/office/officeart/2005/8/layout/orgChart1"/>
    <dgm:cxn modelId="{5218AD5A-C6F2-48C0-A7CF-6F74595812CE}" type="presParOf" srcId="{C78A990A-9091-4C34-BE8C-CFEC28A31BBD}" destId="{809379EB-8805-4235-8F59-0D4394D8023F}" srcOrd="2" destOrd="0" presId="urn:microsoft.com/office/officeart/2005/8/layout/orgChart1"/>
    <dgm:cxn modelId="{A57449FA-C662-4307-BDF6-4C5EB09E68D1}" type="presParOf" srcId="{8692E899-324F-4F7C-80AD-56CDB92832C7}" destId="{22E5A2E2-8FAC-4287-ACCF-F2F69D51B532}" srcOrd="6" destOrd="0" presId="urn:microsoft.com/office/officeart/2005/8/layout/orgChart1"/>
    <dgm:cxn modelId="{C9996C2E-798C-4964-9C5D-C7772556A4DE}" type="presParOf" srcId="{8692E899-324F-4F7C-80AD-56CDB92832C7}" destId="{6F92F1D3-FCA7-4736-8884-22F88980BD00}" srcOrd="7" destOrd="0" presId="urn:microsoft.com/office/officeart/2005/8/layout/orgChart1"/>
    <dgm:cxn modelId="{A630154F-7BBD-44E5-BFE1-A24032CA0E67}" type="presParOf" srcId="{6F92F1D3-FCA7-4736-8884-22F88980BD00}" destId="{F909F487-1ADC-4E7A-A50B-1A441F8F36DA}" srcOrd="0" destOrd="0" presId="urn:microsoft.com/office/officeart/2005/8/layout/orgChart1"/>
    <dgm:cxn modelId="{6AFEFACD-78F4-4F89-80EC-321989E05238}" type="presParOf" srcId="{F909F487-1ADC-4E7A-A50B-1A441F8F36DA}" destId="{599A1B74-CFC5-4426-9036-A88DF847CBAA}" srcOrd="0" destOrd="0" presId="urn:microsoft.com/office/officeart/2005/8/layout/orgChart1"/>
    <dgm:cxn modelId="{A1C346A6-8D31-4512-8D1A-FD911BF60D05}" type="presParOf" srcId="{F909F487-1ADC-4E7A-A50B-1A441F8F36DA}" destId="{68BEAEF4-0E67-4931-A1A1-FA203392FE57}" srcOrd="1" destOrd="0" presId="urn:microsoft.com/office/officeart/2005/8/layout/orgChart1"/>
    <dgm:cxn modelId="{771D96BF-8A52-4EDD-97DB-8514FB4858E7}" type="presParOf" srcId="{6F92F1D3-FCA7-4736-8884-22F88980BD00}" destId="{776C8189-665A-4443-A7C3-0FC403DB47C5}" srcOrd="1" destOrd="0" presId="urn:microsoft.com/office/officeart/2005/8/layout/orgChart1"/>
    <dgm:cxn modelId="{E5A95974-3778-4A59-941B-1BA7A75D2C12}" type="presParOf" srcId="{6F92F1D3-FCA7-4736-8884-22F88980BD00}" destId="{A510F256-7A7D-44C0-A747-E13574FCF9F6}" srcOrd="2" destOrd="0" presId="urn:microsoft.com/office/officeart/2005/8/layout/orgChart1"/>
    <dgm:cxn modelId="{B8AF5C9C-82F0-447F-BF2B-5FD23EFBFB17}" type="presParOf" srcId="{8692E899-324F-4F7C-80AD-56CDB92832C7}" destId="{5D5F9337-AFD0-45CC-AE37-D55F3EEB5898}" srcOrd="8" destOrd="0" presId="urn:microsoft.com/office/officeart/2005/8/layout/orgChart1"/>
    <dgm:cxn modelId="{1B78AC21-216F-4C5F-BB35-DDE880E859B0}" type="presParOf" srcId="{8692E899-324F-4F7C-80AD-56CDB92832C7}" destId="{94DB98B0-5A07-43C4-8846-9C4A42E7BE4A}" srcOrd="9" destOrd="0" presId="urn:microsoft.com/office/officeart/2005/8/layout/orgChart1"/>
    <dgm:cxn modelId="{C3687362-6599-4E14-8F95-3AE109BEB90A}" type="presParOf" srcId="{94DB98B0-5A07-43C4-8846-9C4A42E7BE4A}" destId="{4FC5CF36-75F0-4DD2-B66F-BCA6ECEB26ED}" srcOrd="0" destOrd="0" presId="urn:microsoft.com/office/officeart/2005/8/layout/orgChart1"/>
    <dgm:cxn modelId="{74D7DF2A-1DDF-4BDD-A0FE-397E6111C174}" type="presParOf" srcId="{4FC5CF36-75F0-4DD2-B66F-BCA6ECEB26ED}" destId="{BB884A0A-4E8E-4ED3-87B8-3899D572AD25}" srcOrd="0" destOrd="0" presId="urn:microsoft.com/office/officeart/2005/8/layout/orgChart1"/>
    <dgm:cxn modelId="{B3C1B7F4-BB4A-4E72-962A-24D315620A22}" type="presParOf" srcId="{4FC5CF36-75F0-4DD2-B66F-BCA6ECEB26ED}" destId="{F4CBDDA4-2388-4A2D-B0BE-2E066CF880BE}" srcOrd="1" destOrd="0" presId="urn:microsoft.com/office/officeart/2005/8/layout/orgChart1"/>
    <dgm:cxn modelId="{CCA405C3-234B-400F-9313-1FB4B0262E86}" type="presParOf" srcId="{94DB98B0-5A07-43C4-8846-9C4A42E7BE4A}" destId="{631590CA-15B6-44B2-A00A-9D94B6130E66}" srcOrd="1" destOrd="0" presId="urn:microsoft.com/office/officeart/2005/8/layout/orgChart1"/>
    <dgm:cxn modelId="{2C0669AC-055E-4A24-B0F3-D9C90D2F965D}" type="presParOf" srcId="{94DB98B0-5A07-43C4-8846-9C4A42E7BE4A}" destId="{16F90593-B538-4178-9627-276E0B9EF914}" srcOrd="2" destOrd="0" presId="urn:microsoft.com/office/officeart/2005/8/layout/orgChart1"/>
    <dgm:cxn modelId="{58E67592-D896-4E16-8C25-7CF65369BEFD}" type="presParOf" srcId="{8692E899-324F-4F7C-80AD-56CDB92832C7}" destId="{6BADDFBE-1A11-48AE-BCD6-67A417403D49}" srcOrd="10" destOrd="0" presId="urn:microsoft.com/office/officeart/2005/8/layout/orgChart1"/>
    <dgm:cxn modelId="{B59D424E-2B92-4DBB-8767-A9520D2A93F7}" type="presParOf" srcId="{8692E899-324F-4F7C-80AD-56CDB92832C7}" destId="{AFD38DF4-1556-4588-ADD7-B455DAD43DEE}" srcOrd="11" destOrd="0" presId="urn:microsoft.com/office/officeart/2005/8/layout/orgChart1"/>
    <dgm:cxn modelId="{66B110BE-C6D5-4006-9E42-57938926A061}" type="presParOf" srcId="{AFD38DF4-1556-4588-ADD7-B455DAD43DEE}" destId="{45C23967-7C24-4D66-8226-F5D0BE56A566}" srcOrd="0" destOrd="0" presId="urn:microsoft.com/office/officeart/2005/8/layout/orgChart1"/>
    <dgm:cxn modelId="{9B18F358-5E2B-4E4A-B961-B4E9524A5D19}" type="presParOf" srcId="{45C23967-7C24-4D66-8226-F5D0BE56A566}" destId="{3860F5FF-FE71-4124-B02B-135C5F971D2E}" srcOrd="0" destOrd="0" presId="urn:microsoft.com/office/officeart/2005/8/layout/orgChart1"/>
    <dgm:cxn modelId="{89B35175-113E-427B-ADFA-B75B5FE46C94}" type="presParOf" srcId="{45C23967-7C24-4D66-8226-F5D0BE56A566}" destId="{FF088EE4-3571-4142-A13C-C263A0FB7899}" srcOrd="1" destOrd="0" presId="urn:microsoft.com/office/officeart/2005/8/layout/orgChart1"/>
    <dgm:cxn modelId="{19F3981E-7EB0-47D3-8263-F8ABC4F4528C}" type="presParOf" srcId="{AFD38DF4-1556-4588-ADD7-B455DAD43DEE}" destId="{39B9AAF7-4327-4C10-B4FE-B457E340ED58}" srcOrd="1" destOrd="0" presId="urn:microsoft.com/office/officeart/2005/8/layout/orgChart1"/>
    <dgm:cxn modelId="{304FA175-4F78-47D3-9B26-1751A730E575}" type="presParOf" srcId="{AFD38DF4-1556-4588-ADD7-B455DAD43DEE}" destId="{5EF2C6F0-E0CD-474F-9F4C-80D6FE343DBE}" srcOrd="2" destOrd="0" presId="urn:microsoft.com/office/officeart/2005/8/layout/orgChart1"/>
    <dgm:cxn modelId="{78B4B29B-198D-466E-A20F-DED386FD8849}" type="presParOf" srcId="{8692E899-324F-4F7C-80AD-56CDB92832C7}" destId="{0CDED81F-3056-4B56-9E75-DE9EA353479B}" srcOrd="12" destOrd="0" presId="urn:microsoft.com/office/officeart/2005/8/layout/orgChart1"/>
    <dgm:cxn modelId="{CA6C8652-4C5C-411C-B4FC-1F14AD50BAFF}" type="presParOf" srcId="{8692E899-324F-4F7C-80AD-56CDB92832C7}" destId="{CD85EDC3-40CD-4B4A-B031-A178F733E849}" srcOrd="13" destOrd="0" presId="urn:microsoft.com/office/officeart/2005/8/layout/orgChart1"/>
    <dgm:cxn modelId="{1D80AC44-06C9-4682-9CCD-5D8153969937}" type="presParOf" srcId="{CD85EDC3-40CD-4B4A-B031-A178F733E849}" destId="{7D7C1590-9117-4797-A80A-07568226E0CF}" srcOrd="0" destOrd="0" presId="urn:microsoft.com/office/officeart/2005/8/layout/orgChart1"/>
    <dgm:cxn modelId="{2EC6B9B4-8327-4ABC-BAC1-11D88FCDD3E9}" type="presParOf" srcId="{7D7C1590-9117-4797-A80A-07568226E0CF}" destId="{0285503C-D238-404C-9F67-F0A95E5A816A}" srcOrd="0" destOrd="0" presId="urn:microsoft.com/office/officeart/2005/8/layout/orgChart1"/>
    <dgm:cxn modelId="{EB54DE73-831B-4EE6-B7E5-452051462609}" type="presParOf" srcId="{7D7C1590-9117-4797-A80A-07568226E0CF}" destId="{49C75096-E602-4D77-9A86-8902A3E83B58}" srcOrd="1" destOrd="0" presId="urn:microsoft.com/office/officeart/2005/8/layout/orgChart1"/>
    <dgm:cxn modelId="{2F6D6304-4433-46D3-A347-8F98FB637089}" type="presParOf" srcId="{CD85EDC3-40CD-4B4A-B031-A178F733E849}" destId="{65FCC622-A9D1-4DD0-95A0-69A5D57D6905}" srcOrd="1" destOrd="0" presId="urn:microsoft.com/office/officeart/2005/8/layout/orgChart1"/>
    <dgm:cxn modelId="{FA8B5D84-0807-476A-9CE8-71AFA75ED465}" type="presParOf" srcId="{CD85EDC3-40CD-4B4A-B031-A178F733E849}" destId="{4B024CD8-1833-43F5-A575-6EBA3DE5B6BA}" srcOrd="2" destOrd="0" presId="urn:microsoft.com/office/officeart/2005/8/layout/orgChart1"/>
    <dgm:cxn modelId="{BF5510FA-BA17-4156-BBA6-9ACBBA35F753}" type="presParOf" srcId="{8E60BDAC-75CB-4276-8171-11F1F9818AB0}" destId="{64C3ABD7-AE27-4C79-B117-F3AD54F2B093}" srcOrd="2" destOrd="0" presId="urn:microsoft.com/office/officeart/2005/8/layout/orgChart1"/>
    <dgm:cxn modelId="{710DF2EE-A916-46E4-8F94-5485D7C79E02}" type="presParOf" srcId="{64C3ABD7-AE27-4C79-B117-F3AD54F2B093}" destId="{48746227-1B9D-489E-BEB0-E504BB76D4C0}" srcOrd="0" destOrd="0" presId="urn:microsoft.com/office/officeart/2005/8/layout/orgChart1"/>
    <dgm:cxn modelId="{D9B48E51-9B62-4831-BD2E-1DB29D80A305}" type="presParOf" srcId="{64C3ABD7-AE27-4C79-B117-F3AD54F2B093}" destId="{E978B715-9696-471C-A707-11122073E2FB}" srcOrd="1" destOrd="0" presId="urn:microsoft.com/office/officeart/2005/8/layout/orgChart1"/>
    <dgm:cxn modelId="{210248C4-E424-4779-A3E7-6FFC3686E472}" type="presParOf" srcId="{E978B715-9696-471C-A707-11122073E2FB}" destId="{1C06FDB5-7EBD-4D2E-ADF4-5C11B6E45AD8}" srcOrd="0" destOrd="0" presId="urn:microsoft.com/office/officeart/2005/8/layout/orgChart1"/>
    <dgm:cxn modelId="{61E978FE-B54C-4D0E-BD42-854E45383FF2}" type="presParOf" srcId="{1C06FDB5-7EBD-4D2E-ADF4-5C11B6E45AD8}" destId="{4645B654-3480-4D43-BB9B-EE1C469C8E9D}" srcOrd="0" destOrd="0" presId="urn:microsoft.com/office/officeart/2005/8/layout/orgChart1"/>
    <dgm:cxn modelId="{A8EAB12D-9A9D-43C7-8B1C-35222E4AEED7}" type="presParOf" srcId="{1C06FDB5-7EBD-4D2E-ADF4-5C11B6E45AD8}" destId="{960198E0-FCEC-4AE8-991C-225BD61FEA33}" srcOrd="1" destOrd="0" presId="urn:microsoft.com/office/officeart/2005/8/layout/orgChart1"/>
    <dgm:cxn modelId="{50567648-91F9-4219-BD70-BB8FFA8E9662}" type="presParOf" srcId="{E978B715-9696-471C-A707-11122073E2FB}" destId="{9E4AA18E-B9B6-4ECD-9BD4-4C9408CCF51D}" srcOrd="1" destOrd="0" presId="urn:microsoft.com/office/officeart/2005/8/layout/orgChart1"/>
    <dgm:cxn modelId="{ABB32FE1-49CF-4F51-812B-F7D5903929FF}" type="presParOf" srcId="{E978B715-9696-471C-A707-11122073E2FB}" destId="{C095E6E0-7152-4B8D-92D6-AB82F6E8C2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746227-1B9D-489E-BEB0-E504BB76D4C0}">
      <dsp:nvSpPr>
        <dsp:cNvPr id="0" name=""/>
        <dsp:cNvSpPr/>
      </dsp:nvSpPr>
      <dsp:spPr>
        <a:xfrm>
          <a:off x="4285095" y="2059143"/>
          <a:ext cx="107392" cy="612086"/>
        </a:xfrm>
        <a:custGeom>
          <a:avLst/>
          <a:gdLst/>
          <a:ahLst/>
          <a:cxnLst/>
          <a:rect l="0" t="0" r="0" b="0"/>
          <a:pathLst>
            <a:path>
              <a:moveTo>
                <a:pt x="107392" y="0"/>
              </a:moveTo>
              <a:lnTo>
                <a:pt x="107392" y="612086"/>
              </a:lnTo>
              <a:lnTo>
                <a:pt x="0" y="61208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ED81F-3056-4B56-9E75-DE9EA353479B}">
      <dsp:nvSpPr>
        <dsp:cNvPr id="0" name=""/>
        <dsp:cNvSpPr/>
      </dsp:nvSpPr>
      <dsp:spPr>
        <a:xfrm>
          <a:off x="4392487" y="2059143"/>
          <a:ext cx="3855518" cy="1224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781"/>
              </a:lnTo>
              <a:lnTo>
                <a:pt x="3855518" y="1116781"/>
              </a:lnTo>
              <a:lnTo>
                <a:pt x="3855518" y="122417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DDFBE-1A11-48AE-BCD6-67A417403D49}">
      <dsp:nvSpPr>
        <dsp:cNvPr id="0" name=""/>
        <dsp:cNvSpPr/>
      </dsp:nvSpPr>
      <dsp:spPr>
        <a:xfrm>
          <a:off x="4392487" y="2059143"/>
          <a:ext cx="2570345" cy="1224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781"/>
              </a:lnTo>
              <a:lnTo>
                <a:pt x="2570345" y="1116781"/>
              </a:lnTo>
              <a:lnTo>
                <a:pt x="2570345" y="122417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F9337-AFD0-45CC-AE37-D55F3EEB5898}">
      <dsp:nvSpPr>
        <dsp:cNvPr id="0" name=""/>
        <dsp:cNvSpPr/>
      </dsp:nvSpPr>
      <dsp:spPr>
        <a:xfrm>
          <a:off x="4392487" y="2059143"/>
          <a:ext cx="1285172" cy="1224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781"/>
              </a:lnTo>
              <a:lnTo>
                <a:pt x="1285172" y="1116781"/>
              </a:lnTo>
              <a:lnTo>
                <a:pt x="1285172" y="122417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5A2E2-8FAC-4287-ACCF-F2F69D51B532}">
      <dsp:nvSpPr>
        <dsp:cNvPr id="0" name=""/>
        <dsp:cNvSpPr/>
      </dsp:nvSpPr>
      <dsp:spPr>
        <a:xfrm>
          <a:off x="4346768" y="2059143"/>
          <a:ext cx="91440" cy="12241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417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E69CE-D2A7-49DD-8014-221AA3BC7DED}">
      <dsp:nvSpPr>
        <dsp:cNvPr id="0" name=""/>
        <dsp:cNvSpPr/>
      </dsp:nvSpPr>
      <dsp:spPr>
        <a:xfrm>
          <a:off x="3107315" y="2059143"/>
          <a:ext cx="1285172" cy="1224173"/>
        </a:xfrm>
        <a:custGeom>
          <a:avLst/>
          <a:gdLst/>
          <a:ahLst/>
          <a:cxnLst/>
          <a:rect l="0" t="0" r="0" b="0"/>
          <a:pathLst>
            <a:path>
              <a:moveTo>
                <a:pt x="1285172" y="0"/>
              </a:moveTo>
              <a:lnTo>
                <a:pt x="1285172" y="1116781"/>
              </a:lnTo>
              <a:lnTo>
                <a:pt x="0" y="1116781"/>
              </a:lnTo>
              <a:lnTo>
                <a:pt x="0" y="122417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B7403-E585-4A3F-88F9-42B2725CE7CF}">
      <dsp:nvSpPr>
        <dsp:cNvPr id="0" name=""/>
        <dsp:cNvSpPr/>
      </dsp:nvSpPr>
      <dsp:spPr>
        <a:xfrm>
          <a:off x="1822142" y="2059143"/>
          <a:ext cx="2570345" cy="1224173"/>
        </a:xfrm>
        <a:custGeom>
          <a:avLst/>
          <a:gdLst/>
          <a:ahLst/>
          <a:cxnLst/>
          <a:rect l="0" t="0" r="0" b="0"/>
          <a:pathLst>
            <a:path>
              <a:moveTo>
                <a:pt x="2570345" y="0"/>
              </a:moveTo>
              <a:lnTo>
                <a:pt x="2570345" y="1116781"/>
              </a:lnTo>
              <a:lnTo>
                <a:pt x="0" y="1116781"/>
              </a:lnTo>
              <a:lnTo>
                <a:pt x="0" y="122417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37758-9976-47F9-99C1-978AE9009086}">
      <dsp:nvSpPr>
        <dsp:cNvPr id="0" name=""/>
        <dsp:cNvSpPr/>
      </dsp:nvSpPr>
      <dsp:spPr>
        <a:xfrm>
          <a:off x="536969" y="2059143"/>
          <a:ext cx="3855518" cy="1224173"/>
        </a:xfrm>
        <a:custGeom>
          <a:avLst/>
          <a:gdLst/>
          <a:ahLst/>
          <a:cxnLst/>
          <a:rect l="0" t="0" r="0" b="0"/>
          <a:pathLst>
            <a:path>
              <a:moveTo>
                <a:pt x="3855518" y="0"/>
              </a:moveTo>
              <a:lnTo>
                <a:pt x="3855518" y="1116781"/>
              </a:lnTo>
              <a:lnTo>
                <a:pt x="0" y="1116781"/>
              </a:lnTo>
              <a:lnTo>
                <a:pt x="0" y="122417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36A2F-4D93-4BBD-81A9-F734B2977031}">
      <dsp:nvSpPr>
        <dsp:cNvPr id="0" name=""/>
        <dsp:cNvSpPr/>
      </dsp:nvSpPr>
      <dsp:spPr>
        <a:xfrm>
          <a:off x="3859145" y="1264540"/>
          <a:ext cx="1066684" cy="7946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noProof="0" dirty="0" smtClean="0"/>
            <a:t>Yngve Slyngstad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/>
            <a:t>Chief Executive Officer</a:t>
          </a:r>
          <a:endParaRPr lang="en-GB" sz="1000" kern="1200" noProof="0" dirty="0"/>
        </a:p>
      </dsp:txBody>
      <dsp:txXfrm>
        <a:off x="3859145" y="1264540"/>
        <a:ext cx="1066684" cy="794603"/>
      </dsp:txXfrm>
    </dsp:sp>
    <dsp:sp modelId="{B7612C21-639E-4BF9-BD77-2A836407232B}">
      <dsp:nvSpPr>
        <dsp:cNvPr id="0" name=""/>
        <dsp:cNvSpPr/>
      </dsp:nvSpPr>
      <dsp:spPr>
        <a:xfrm>
          <a:off x="1776" y="3283317"/>
          <a:ext cx="1070387" cy="7807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noProof="0" smtClean="0"/>
            <a:t>Petter Johnsen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smtClean="0"/>
            <a:t>Chief Investment Officer Equities</a:t>
          </a:r>
          <a:endParaRPr lang="en-GB" sz="1000" kern="1200" noProof="0"/>
        </a:p>
      </dsp:txBody>
      <dsp:txXfrm>
        <a:off x="1776" y="3283317"/>
        <a:ext cx="1070387" cy="780734"/>
      </dsp:txXfrm>
    </dsp:sp>
    <dsp:sp modelId="{6DFBAC30-8491-40F3-A411-D89F1EAE4617}">
      <dsp:nvSpPr>
        <dsp:cNvPr id="0" name=""/>
        <dsp:cNvSpPr/>
      </dsp:nvSpPr>
      <dsp:spPr>
        <a:xfrm>
          <a:off x="1286948" y="3283317"/>
          <a:ext cx="1070387" cy="7807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noProof="0" dirty="0" smtClean="0"/>
            <a:t>Karsten Kallevig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/>
            <a:t>Chief Investment Officer Real Estate</a:t>
          </a:r>
          <a:endParaRPr lang="en-GB" sz="1000" kern="1200" noProof="0" dirty="0"/>
        </a:p>
      </dsp:txBody>
      <dsp:txXfrm>
        <a:off x="1286948" y="3283317"/>
        <a:ext cx="1070387" cy="780734"/>
      </dsp:txXfrm>
    </dsp:sp>
    <dsp:sp modelId="{F2964E14-9979-4D44-BF08-194D0F23D13B}">
      <dsp:nvSpPr>
        <dsp:cNvPr id="0" name=""/>
        <dsp:cNvSpPr/>
      </dsp:nvSpPr>
      <dsp:spPr>
        <a:xfrm>
          <a:off x="2572121" y="3283317"/>
          <a:ext cx="1070387" cy="7807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noProof="0" dirty="0" smtClean="0"/>
            <a:t>Yngve Slyngstad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/>
            <a:t>Chief Investment Officer Allocation</a:t>
          </a:r>
          <a:endParaRPr lang="en-GB" sz="1000" kern="1200" noProof="0" dirty="0"/>
        </a:p>
      </dsp:txBody>
      <dsp:txXfrm>
        <a:off x="2572121" y="3283317"/>
        <a:ext cx="1070387" cy="780734"/>
      </dsp:txXfrm>
    </dsp:sp>
    <dsp:sp modelId="{599A1B74-CFC5-4426-9036-A88DF847CBAA}">
      <dsp:nvSpPr>
        <dsp:cNvPr id="0" name=""/>
        <dsp:cNvSpPr/>
      </dsp:nvSpPr>
      <dsp:spPr>
        <a:xfrm>
          <a:off x="3857294" y="3283317"/>
          <a:ext cx="1070387" cy="7807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noProof="0" smtClean="0"/>
            <a:t>Jessica Irschick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smtClean="0"/>
            <a:t>Chief Treasurer</a:t>
          </a:r>
          <a:endParaRPr lang="en-GB" sz="1000" kern="1200" noProof="0"/>
        </a:p>
      </dsp:txBody>
      <dsp:txXfrm>
        <a:off x="3857294" y="3283317"/>
        <a:ext cx="1070387" cy="780734"/>
      </dsp:txXfrm>
    </dsp:sp>
    <dsp:sp modelId="{BB884A0A-4E8E-4ED3-87B8-3899D572AD25}">
      <dsp:nvSpPr>
        <dsp:cNvPr id="0" name=""/>
        <dsp:cNvSpPr/>
      </dsp:nvSpPr>
      <dsp:spPr>
        <a:xfrm>
          <a:off x="5142467" y="3283317"/>
          <a:ext cx="1070387" cy="7807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noProof="0" smtClean="0"/>
            <a:t>Jan Thomsen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smtClean="0"/>
            <a:t>Chief Risk Offier</a:t>
          </a:r>
          <a:endParaRPr lang="en-GB" sz="1000" kern="1200" noProof="0"/>
        </a:p>
      </dsp:txBody>
      <dsp:txXfrm>
        <a:off x="5142467" y="3283317"/>
        <a:ext cx="1070387" cy="780734"/>
      </dsp:txXfrm>
    </dsp:sp>
    <dsp:sp modelId="{3860F5FF-FE71-4124-B02B-135C5F971D2E}">
      <dsp:nvSpPr>
        <dsp:cNvPr id="0" name=""/>
        <dsp:cNvSpPr/>
      </dsp:nvSpPr>
      <dsp:spPr>
        <a:xfrm>
          <a:off x="6427639" y="3283317"/>
          <a:ext cx="1070387" cy="7807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noProof="0" smtClean="0"/>
            <a:t>Age Bakker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smtClean="0"/>
            <a:t>Chief Operating Officer</a:t>
          </a:r>
          <a:endParaRPr lang="en-GB" sz="1000" kern="1200" noProof="0"/>
        </a:p>
      </dsp:txBody>
      <dsp:txXfrm>
        <a:off x="6427639" y="3283317"/>
        <a:ext cx="1070387" cy="780734"/>
      </dsp:txXfrm>
    </dsp:sp>
    <dsp:sp modelId="{0285503C-D238-404C-9F67-F0A95E5A816A}">
      <dsp:nvSpPr>
        <dsp:cNvPr id="0" name=""/>
        <dsp:cNvSpPr/>
      </dsp:nvSpPr>
      <dsp:spPr>
        <a:xfrm>
          <a:off x="7712812" y="3283317"/>
          <a:ext cx="1070387" cy="7807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noProof="0" smtClean="0"/>
            <a:t>Trond Grande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smtClean="0"/>
            <a:t>Chief of Staff</a:t>
          </a:r>
          <a:endParaRPr lang="en-GB" sz="1000" kern="1200" noProof="0"/>
        </a:p>
      </dsp:txBody>
      <dsp:txXfrm>
        <a:off x="7712812" y="3283317"/>
        <a:ext cx="1070387" cy="780734"/>
      </dsp:txXfrm>
    </dsp:sp>
    <dsp:sp modelId="{4645B654-3480-4D43-BB9B-EE1C469C8E9D}">
      <dsp:nvSpPr>
        <dsp:cNvPr id="0" name=""/>
        <dsp:cNvSpPr/>
      </dsp:nvSpPr>
      <dsp:spPr>
        <a:xfrm>
          <a:off x="3218410" y="2273928"/>
          <a:ext cx="1066684" cy="7946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noProof="0" smtClean="0"/>
            <a:t>Trond Grande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smtClean="0"/>
            <a:t>Deputy Chief Executive Officer</a:t>
          </a:r>
        </a:p>
      </dsp:txBody>
      <dsp:txXfrm>
        <a:off x="3218410" y="2273928"/>
        <a:ext cx="1066684" cy="794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CB0B66-30BB-489E-9322-9EB8D48471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B65AA70-5EB7-4DA5-AB96-B73ACACBFE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7288" cy="372586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41950" cy="446881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CE91D06A-B357-4AB4-B0EB-0E80AC9897D1}" type="slidenum">
              <a:rPr lang="en-GB" sz="1200">
                <a:latin typeface="Arial" charset="0"/>
              </a:rPr>
              <a:pPr algn="r"/>
              <a:t>17</a:t>
            </a:fld>
            <a:endParaRPr lang="en-GB" sz="1200" dirty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7288" cy="37258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41950" cy="4468813"/>
          </a:xfrm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7288" cy="37258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41950" cy="4468813"/>
          </a:xfrm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98A71916-144F-403B-BE46-4B607AAA5884}" type="slidenum">
              <a:rPr lang="en-GB" sz="1200">
                <a:latin typeface="Arial" charset="0"/>
              </a:rPr>
              <a:pPr algn="r"/>
              <a:t>2</a:t>
            </a:fld>
            <a:endParaRPr lang="en-GB" sz="1200" dirty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7288" cy="372586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41950" cy="4468813"/>
          </a:xfrm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8DDEED1A-0400-49C5-852B-A002F56A48D7}" type="slidenum">
              <a:rPr lang="en-GB" sz="1200">
                <a:latin typeface="Arial" charset="0"/>
              </a:rPr>
              <a:pPr algn="r"/>
              <a:t>3</a:t>
            </a:fld>
            <a:endParaRPr lang="en-GB" sz="1200" dirty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7288" cy="37258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41950" cy="4468813"/>
          </a:xfrm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7288" cy="372586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41950" cy="446881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7288" cy="372586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41950" cy="446881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Undertittel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n-NO" smtClean="0"/>
              <a:t>Klikk for å redigere undertittelstil i malen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19A6F-C51E-41A8-931C-3E392DC33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 smtClean="0"/>
              <a:t>Klikk for å redigere 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C2B8B-DAB3-4026-8728-CEFF76661B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oddrett titte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n-NO" smtClean="0"/>
              <a:t>Klikk for å redigere 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ABB7-C43F-4969-AA27-2B126E6C8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diagram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n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25F2-5BB8-4F51-A22E-4A8B7BF0F3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smtClean="0"/>
              <a:t>Klikk for å redigere 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5771-A7AE-490C-B351-C397DB372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n-NO" smtClean="0"/>
              <a:t>Klikk for å redigere tekststilar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D6F3-2DB7-4BE4-BE39-2B83032EB9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n-NO" smtClean="0"/>
              <a:t>Klikk for å redigere 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n-NO" smtClean="0"/>
              <a:t>Klikk for å redigere 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1DBC7-C66A-4166-894A-167EA0097A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smtClean="0"/>
              <a:t>Klikk for å redigere tekststilar i malen</a:t>
            </a:r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n-NO" smtClean="0"/>
              <a:t>Klikk for å redigere 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5" name="4 Plasshaldar for tekst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smtClean="0"/>
              <a:t>Klikk for å redigere tekststilar i malen</a:t>
            </a:r>
          </a:p>
        </p:txBody>
      </p:sp>
      <p:sp>
        <p:nvSpPr>
          <p:cNvPr id="6" name="5 Plasshaldar for innhald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n-NO" smtClean="0"/>
              <a:t>Klikk for å redigere 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29375"/>
            <a:ext cx="2133600" cy="3571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Univers 45 Light" pitchFamily="34" charset="0"/>
              </a:defRPr>
            </a:lvl1pPr>
          </a:lstStyle>
          <a:p>
            <a:pPr>
              <a:defRPr/>
            </a:pPr>
            <a:fld id="{82718278-8D16-4E6E-AD5F-02D7662A3A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F6DD-3F76-4238-B066-FB65393ED6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1AB95-D838-4FBA-915B-FF9B45AC6F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 smtClean="0"/>
              <a:t>Klikk for å redigere 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n-NO" smtClean="0"/>
              <a:t>Klikk for å redigere tekststilar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A792-5C1A-4069-98EF-27ACA89DEA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bilete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 smtClean="0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n-NO" smtClean="0"/>
              <a:t>Klikk for å redigere tekststilar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25D9-4300-41EF-962E-73A3DC53E0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47FFECF-AE1B-4C9B-8DA8-D3591271D8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487" name="Picture 8" descr="NBIM_bunn_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48425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35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512" y="2564904"/>
            <a:ext cx="280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2400" i="1" dirty="0" smtClean="0">
                <a:latin typeface="+mn-lt"/>
                <a:ea typeface="ヒラギノ角ゴ Pro W3" pitchFamily="48" charset="-128"/>
              </a:rPr>
              <a:t>Pressekonferanse</a:t>
            </a:r>
          </a:p>
          <a:p>
            <a:pPr eaLnBrk="0" hangingPunct="0">
              <a:spcBef>
                <a:spcPct val="50000"/>
              </a:spcBef>
            </a:pPr>
            <a:r>
              <a:rPr lang="nb-NO" sz="2400" i="1" dirty="0" smtClean="0">
                <a:latin typeface="+mn-lt"/>
                <a:ea typeface="ヒラギノ角ゴ Pro W3" pitchFamily="48" charset="-128"/>
              </a:rPr>
              <a:t>13. mai 2011</a:t>
            </a:r>
            <a:endParaRPr lang="nb-NO" sz="2400" i="1" dirty="0">
              <a:latin typeface="+mn-lt"/>
              <a:ea typeface="ヒラギノ角ゴ Pro W3" pitchFamily="48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8350" y="260648"/>
            <a:ext cx="766763" cy="1223963"/>
          </a:xfrm>
          <a:prstGeom prst="rect">
            <a:avLst/>
          </a:prstGeom>
          <a:solidFill>
            <a:srgbClr val="00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741" y="5826026"/>
            <a:ext cx="66087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 rot="16200000">
            <a:off x="8117755" y="603326"/>
            <a:ext cx="11557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400" dirty="0">
                <a:solidFill>
                  <a:schemeClr val="bg1"/>
                </a:solidFill>
                <a:latin typeface="Univers 55" pitchFamily="34" charset="0"/>
              </a:rPr>
              <a:t>2011</a:t>
            </a:r>
            <a:endParaRPr lang="en-GB" sz="3400" dirty="0">
              <a:solidFill>
                <a:schemeClr val="bg1"/>
              </a:solidFill>
              <a:latin typeface="Univers 55" pitchFamily="34" charset="0"/>
            </a:endParaRPr>
          </a:p>
        </p:txBody>
      </p:sp>
      <p:pic>
        <p:nvPicPr>
          <p:cNvPr id="7" name="Picture 8" descr="Forside til presentasjon.jpg"/>
          <p:cNvPicPr>
            <a:picLocks noChangeAspect="1"/>
          </p:cNvPicPr>
          <p:nvPr/>
        </p:nvPicPr>
        <p:blipFill>
          <a:blip r:embed="rId4" cstate="print"/>
          <a:srcRect l="14243" r="1660"/>
          <a:stretch>
            <a:fillRect/>
          </a:stretch>
        </p:blipFill>
        <p:spPr bwMode="auto">
          <a:xfrm>
            <a:off x="2843808" y="1484784"/>
            <a:ext cx="6300192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 rot="10800000">
            <a:off x="8385175" y="1577553"/>
            <a:ext cx="7239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nb-NO" sz="3500">
                <a:solidFill>
                  <a:schemeClr val="bg1"/>
                </a:solidFill>
                <a:latin typeface="Univers 55" pitchFamily="34" charset="0"/>
              </a:rPr>
              <a:t>1.kv.</a:t>
            </a:r>
            <a:endParaRPr lang="en-GB" sz="3500">
              <a:solidFill>
                <a:schemeClr val="bg1"/>
              </a:solidFill>
              <a:latin typeface="Univers 55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203017"/>
            <a:ext cx="7272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Aksjemarkedet i Japan</a:t>
            </a:r>
            <a:endParaRPr lang="nb-NO" sz="3200" dirty="0">
              <a:solidFill>
                <a:srgbClr val="41709C"/>
              </a:solidFill>
              <a:latin typeface="+mn-lt"/>
            </a:endParaRP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Målt i JPY. Indeksert (31.12.2010 </a:t>
            </a:r>
            <a:r>
              <a:rPr lang="nb-NO" sz="1600" dirty="0">
                <a:solidFill>
                  <a:srgbClr val="41709C"/>
                </a:solidFill>
                <a:latin typeface="+mn-lt"/>
              </a:rPr>
              <a:t>= 100)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32848" y="6237312"/>
            <a:ext cx="12596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FTSE</a:t>
            </a:r>
            <a:endParaRPr lang="en-GB" sz="800" dirty="0">
              <a:latin typeface="+mn-lt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539552" y="1052736"/>
          <a:ext cx="8136904" cy="519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16216" y="134076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 smtClean="0">
                <a:latin typeface="Arial" pitchFamily="34" charset="0"/>
                <a:cs typeface="Arial" pitchFamily="34" charset="0"/>
              </a:rPr>
              <a:t>1.kv.2011</a:t>
            </a:r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4063079" y="3496144"/>
            <a:ext cx="4464496" cy="972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5292080" y="3501008"/>
            <a:ext cx="446449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222473"/>
            <a:ext cx="7272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Midtøsten</a:t>
            </a:r>
            <a:endParaRPr lang="nb-NO" sz="3200" dirty="0">
              <a:solidFill>
                <a:srgbClr val="41709C"/>
              </a:solidFill>
              <a:latin typeface="+mn-lt"/>
            </a:endParaRP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Fondets aksjeeksponering (mill. NOK). Børsindeksen i Egypt</a:t>
            </a:r>
            <a:endParaRPr lang="nb-NO" sz="1600" dirty="0">
              <a:solidFill>
                <a:srgbClr val="41709C"/>
              </a:solidFill>
              <a:latin typeface="+mn-lt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4572000" y="3861048"/>
          <a:ext cx="4067944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75656" y="1268760"/>
          <a:ext cx="568863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512168"/>
                <a:gridCol w="1512168"/>
              </a:tblGrid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nb-NO" sz="1600" dirty="0" smtClean="0"/>
                        <a:t>Land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Markedsverdi 31.12.2010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Markedsverdi 31.3.2011</a:t>
                      </a:r>
                      <a:endParaRPr lang="en-GB" sz="1600" dirty="0" smtClean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nb-NO" sz="1600" dirty="0" smtClean="0"/>
                        <a:t>Bahrain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/>
                        <a:t>449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252538" algn="r"/>
                        </a:tabLst>
                      </a:pPr>
                      <a:r>
                        <a:rPr lang="nb-NO" sz="1600" dirty="0" smtClean="0"/>
                        <a:t>474</a:t>
                      </a:r>
                      <a:endParaRPr lang="en-GB" sz="16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nb-NO" sz="1600" dirty="0" smtClean="0"/>
                        <a:t>Egypt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/>
                        <a:t>998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252538" algn="r"/>
                        </a:tabLst>
                      </a:pPr>
                      <a:r>
                        <a:rPr lang="nb-NO" sz="1600" dirty="0" smtClean="0"/>
                        <a:t>701</a:t>
                      </a:r>
                      <a:endParaRPr lang="en-GB" sz="16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nb-NO" sz="1600" dirty="0" smtClean="0"/>
                        <a:t>Marokko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/>
                        <a:t>100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252538" algn="r"/>
                        </a:tabLst>
                      </a:pPr>
                      <a:r>
                        <a:rPr lang="nb-NO" sz="1600" dirty="0" smtClean="0"/>
                        <a:t>69</a:t>
                      </a:r>
                      <a:endParaRPr lang="en-GB" sz="16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nb-NO" sz="1600" dirty="0" smtClean="0"/>
                        <a:t>Forente Arabiske Emirater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/>
                        <a:t>450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252538" algn="r"/>
                        </a:tabLst>
                      </a:pPr>
                      <a:r>
                        <a:rPr lang="nb-NO" sz="1600" dirty="0" smtClean="0"/>
                        <a:t>424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732240" y="5589240"/>
            <a:ext cx="12596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Bloomberg</a:t>
            </a:r>
            <a:endParaRPr lang="en-GB" sz="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6176337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+mn-lt"/>
              </a:rPr>
              <a:t>*) EGX 30 Index. Målt i EGP</a:t>
            </a:r>
            <a:endParaRPr lang="en-GB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789040"/>
            <a:ext cx="33843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u="sng" dirty="0" smtClean="0">
                <a:latin typeface="+mn-lt"/>
              </a:rPr>
              <a:t>Cairo – børsen</a:t>
            </a:r>
          </a:p>
          <a:p>
            <a:pPr marL="182563" indent="-182563">
              <a:lnSpc>
                <a:spcPct val="150000"/>
              </a:lnSpc>
              <a:buClr>
                <a:srgbClr val="41709C"/>
              </a:buClr>
              <a:buFont typeface="Wingdings" pitchFamily="2" charset="2"/>
              <a:buChar char="§"/>
            </a:pPr>
            <a:r>
              <a:rPr lang="nb-NO" dirty="0" smtClean="0">
                <a:latin typeface="+mn-lt"/>
              </a:rPr>
              <a:t>Stengt 27.1.2011 – 23.3.2011</a:t>
            </a:r>
          </a:p>
          <a:p>
            <a:pPr marL="182563" indent="-182563">
              <a:lnSpc>
                <a:spcPct val="150000"/>
              </a:lnSpc>
              <a:buClr>
                <a:srgbClr val="41709C"/>
              </a:buClr>
              <a:buFont typeface="Wingdings" pitchFamily="2" charset="2"/>
              <a:buChar char="§"/>
            </a:pPr>
            <a:r>
              <a:rPr lang="nb-NO" dirty="0" smtClean="0">
                <a:latin typeface="+mn-lt"/>
              </a:rPr>
              <a:t>Avkastning (</a:t>
            </a:r>
            <a:r>
              <a:rPr lang="nb-NO" sz="1400" dirty="0" smtClean="0">
                <a:latin typeface="+mn-lt"/>
              </a:rPr>
              <a:t>EGX30-indeksen</a:t>
            </a:r>
            <a:r>
              <a:rPr lang="nb-NO" dirty="0" smtClean="0">
                <a:latin typeface="+mn-lt"/>
              </a:rPr>
              <a:t>):</a:t>
            </a:r>
          </a:p>
          <a:p>
            <a:pPr marL="639763" lvl="1" indent="-182563">
              <a:lnSpc>
                <a:spcPct val="150000"/>
              </a:lnSpc>
              <a:buClr>
                <a:srgbClr val="41709C"/>
              </a:buClr>
              <a:buFont typeface="Wingdings" pitchFamily="2" charset="2"/>
              <a:buChar char="§"/>
            </a:pPr>
            <a:r>
              <a:rPr lang="nb-NO" dirty="0" smtClean="0">
                <a:latin typeface="+mn-lt"/>
              </a:rPr>
              <a:t>1.kv.2011: -23,5 %</a:t>
            </a:r>
          </a:p>
          <a:p>
            <a:pPr marL="639763" lvl="1" indent="-182563">
              <a:lnSpc>
                <a:spcPct val="150000"/>
              </a:lnSpc>
              <a:buClr>
                <a:srgbClr val="41709C"/>
              </a:buClr>
              <a:buFont typeface="Wingdings" pitchFamily="2" charset="2"/>
              <a:buChar char="§"/>
            </a:pPr>
            <a:r>
              <a:rPr lang="nb-NO" dirty="0" smtClean="0">
                <a:latin typeface="+mn-lt"/>
              </a:rPr>
              <a:t>Hittil i år: -26,8 %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186" name="Object 2"/>
          <p:cNvGraphicFramePr>
            <a:graphicFrameLocks noChangeAspect="1"/>
          </p:cNvGraphicFramePr>
          <p:nvPr/>
        </p:nvGraphicFramePr>
        <p:xfrm>
          <a:off x="979252" y="1340768"/>
          <a:ext cx="6650848" cy="4784115"/>
        </p:xfrm>
        <a:graphic>
          <a:graphicData uri="http://schemas.openxmlformats.org/presentationml/2006/ole">
            <p:oleObj spid="_x0000_s349186" name="Chart" r:id="rId3" imgW="4533798" imgH="3114650" progId="MSGraph.Chart.8">
              <p:embed followColorScheme="full"/>
            </p:oleObj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0" y="6237312"/>
            <a:ext cx="4321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n-NO" sz="800" dirty="0" smtClean="0">
                <a:solidFill>
                  <a:schemeClr val="tx2"/>
                </a:solidFill>
                <a:latin typeface="Univers 45 Light" pitchFamily="34" charset="0"/>
              </a:rPr>
              <a:t>Kilde: </a:t>
            </a:r>
            <a:r>
              <a:rPr lang="nb-NO" sz="800" dirty="0" smtClean="0">
                <a:latin typeface="Univers 45 Light" pitchFamily="34" charset="0"/>
              </a:rPr>
              <a:t>CBOE</a:t>
            </a:r>
            <a:endParaRPr lang="en-GB" sz="800" dirty="0">
              <a:latin typeface="Univers 45 Light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241929"/>
            <a:ext cx="7272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Forventet risiko i aksjemarkedet</a:t>
            </a:r>
            <a:endParaRPr lang="nb-NO" sz="3200" dirty="0">
              <a:solidFill>
                <a:srgbClr val="41709C"/>
              </a:solidFill>
              <a:latin typeface="+mn-lt"/>
            </a:endParaRP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VIX – indeksen</a:t>
            </a:r>
            <a:endParaRPr lang="nb-NO" sz="1600" dirty="0">
              <a:solidFill>
                <a:srgbClr val="41709C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V="1">
            <a:off x="4735548" y="3769509"/>
            <a:ext cx="3600401" cy="390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5052540" y="3769509"/>
            <a:ext cx="3600401" cy="390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8184" y="175800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 smtClean="0">
                <a:latin typeface="Arial" pitchFamily="34" charset="0"/>
                <a:cs typeface="Arial" pitchFamily="34" charset="0"/>
              </a:rPr>
              <a:t>1.kv.2011</a:t>
            </a:r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380312" y="4005064"/>
          <a:ext cx="720080" cy="165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276031">
                <a:tc>
                  <a:txBody>
                    <a:bodyPr/>
                    <a:lstStyle/>
                    <a:p>
                      <a:pPr algn="r"/>
                      <a:r>
                        <a:rPr lang="nb-NO" sz="1100" b="0" dirty="0" smtClean="0">
                          <a:solidFill>
                            <a:schemeClr val="tx1"/>
                          </a:solidFill>
                        </a:rPr>
                        <a:t>1.kv.</a:t>
                      </a:r>
                      <a:r>
                        <a:rPr lang="nb-NO" sz="1100" b="0" baseline="0" dirty="0" smtClean="0">
                          <a:solidFill>
                            <a:schemeClr val="tx1"/>
                          </a:solidFill>
                        </a:rPr>
                        <a:t> 11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r"/>
                      <a:r>
                        <a:rPr lang="nb-NO" sz="1100" dirty="0" smtClean="0"/>
                        <a:t>13,5%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algn="r"/>
                      <a:r>
                        <a:rPr lang="nb-NO" sz="1100" dirty="0" smtClean="0"/>
                        <a:t>2,6%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algn="r"/>
                      <a:r>
                        <a:rPr lang="nb-NO" sz="1100" dirty="0" smtClean="0"/>
                        <a:t>6,4%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algn="r"/>
                      <a:r>
                        <a:rPr lang="nb-NO" sz="1100" dirty="0" smtClean="0"/>
                        <a:t>2,1%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algn="r"/>
                      <a:r>
                        <a:rPr lang="nb-NO" sz="1100" dirty="0" smtClean="0"/>
                        <a:t>5,6%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395536" y="1357573"/>
          <a:ext cx="8496944" cy="4862365"/>
        </p:xfrm>
        <a:graphic>
          <a:graphicData uri="http://schemas.openxmlformats.org/presentationml/2006/ole">
            <p:oleObj spid="_x0000_s319490" name="Chart" r:id="rId4" imgW="4533798" imgH="3114650" progId="MSGraph.Chart.8">
              <p:embed followColorScheme="full"/>
            </p:oleObj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1520" y="222473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Utvikling i fondets fem største aksjesektorer</a:t>
            </a:r>
            <a:endParaRPr lang="nb-NO" sz="3200" dirty="0">
              <a:solidFill>
                <a:srgbClr val="41709C"/>
              </a:solidFill>
              <a:latin typeface="+mn-lt"/>
            </a:endParaRP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Målt i USD. Indeksert (31.12.2010 </a:t>
            </a:r>
            <a:r>
              <a:rPr lang="nb-NO" sz="1600" dirty="0">
                <a:solidFill>
                  <a:srgbClr val="41709C"/>
                </a:solidFill>
                <a:latin typeface="+mn-lt"/>
              </a:rPr>
              <a:t>= 100)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32848" y="6237312"/>
            <a:ext cx="12596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FTSE</a:t>
            </a:r>
            <a:endParaRPr lang="en-GB" sz="800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4968044" y="2960948"/>
            <a:ext cx="266429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1412776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 smtClean="0">
                <a:latin typeface="Arial" pitchFamily="34" charset="0"/>
                <a:cs typeface="Arial" pitchFamily="34" charset="0"/>
              </a:rPr>
              <a:t>1.kv.2011</a:t>
            </a:r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222473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Råvarepriser</a:t>
            </a: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Commodity Research Bureau-indekser og Brent Blend (USD. Indeksert ,1.1.2010 = 100)</a:t>
            </a:r>
            <a:endParaRPr lang="nb-NO" sz="1600" dirty="0">
              <a:solidFill>
                <a:srgbClr val="41709C"/>
              </a:solidFill>
              <a:latin typeface="+mn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32848" y="6237312"/>
            <a:ext cx="12596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n-NO" sz="800" dirty="0" smtClean="0">
                <a:solidFill>
                  <a:schemeClr val="tx2"/>
                </a:solidFill>
                <a:latin typeface="+mn-lt"/>
              </a:rPr>
              <a:t>Kilde: Bloomberg</a:t>
            </a:r>
            <a:endParaRPr lang="en-GB" sz="800" dirty="0">
              <a:latin typeface="+mn-lt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67544" y="1052736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rot="16200000" flipV="1">
            <a:off x="4048488" y="3736488"/>
            <a:ext cx="3960440" cy="3309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5235412" y="3701692"/>
            <a:ext cx="4040834" cy="3906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84168" y="168600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 smtClean="0">
                <a:latin typeface="Arial" pitchFamily="34" charset="0"/>
                <a:cs typeface="Arial" pitchFamily="34" charset="0"/>
              </a:rPr>
              <a:t>1.kv.2011</a:t>
            </a:r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BIM_title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00113" y="2133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4000" dirty="0" smtClean="0">
                <a:ea typeface="ヒラギノ角ゴ Pro W3" pitchFamily="48" charset="-128"/>
              </a:rPr>
              <a:t>Avkastning og risiko</a:t>
            </a:r>
            <a:endParaRPr lang="en-GB" sz="4000" dirty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770" name="Group 2"/>
          <p:cNvGraphicFramePr>
            <a:graphicFrameLocks noGrp="1"/>
          </p:cNvGraphicFramePr>
          <p:nvPr>
            <p:ph idx="4294967295"/>
          </p:nvPr>
        </p:nvGraphicFramePr>
        <p:xfrm>
          <a:off x="1331640" y="1412776"/>
          <a:ext cx="6402540" cy="3472464"/>
        </p:xfrm>
        <a:graphic>
          <a:graphicData uri="http://schemas.openxmlformats.org/drawingml/2006/table">
            <a:tbl>
              <a:tblPr/>
              <a:tblGrid>
                <a:gridCol w="4680521"/>
                <a:gridCol w="818834"/>
                <a:gridCol w="903185"/>
              </a:tblGrid>
              <a:tr h="432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381AC"/>
                          </a:solidFill>
                          <a:effectLst/>
                          <a:latin typeface="+mn-lt"/>
                        </a:rPr>
                        <a:t>1.kv.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381AC"/>
                          </a:solidFill>
                          <a:effectLst/>
                          <a:latin typeface="+mn-lt"/>
                        </a:rPr>
                        <a:t>2011</a:t>
                      </a:r>
                      <a:r>
                        <a:rPr kumimoji="0" lang="nb-NO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5381AC"/>
                          </a:solidFill>
                          <a:effectLst/>
                          <a:latin typeface="+mn-lt"/>
                        </a:rPr>
                        <a:t>*)</a:t>
                      </a: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381AC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381AC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73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Aksjebeholdningens avkastning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2,91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13,34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9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Rentebeholdningens avkastning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0,72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Fondets avkastning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2,06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9,62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9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Referanseindeksens avkastning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1,80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8,57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Meravkastning (prosentpoeng)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0,27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1,06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973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*) Periodeavkastning, ikke annualisert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30765" name="Rectangle 106"/>
          <p:cNvSpPr>
            <a:spLocks noChangeArrowheads="1"/>
          </p:cNvSpPr>
          <p:nvPr/>
        </p:nvSpPr>
        <p:spPr bwMode="auto">
          <a:xfrm>
            <a:off x="251520" y="212009"/>
            <a:ext cx="5832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Avkastning</a:t>
            </a: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 Målt i internasjonal valuta. Prosent</a:t>
            </a:r>
            <a:endParaRPr lang="nb-NO" sz="3200" dirty="0">
              <a:solidFill>
                <a:srgbClr val="41709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6" name="Object 5"/>
          <p:cNvGraphicFramePr>
            <a:graphicFrameLocks noChangeAspect="1"/>
          </p:cNvGraphicFramePr>
          <p:nvPr/>
        </p:nvGraphicFramePr>
        <p:xfrm>
          <a:off x="827584" y="1057358"/>
          <a:ext cx="7056784" cy="5096134"/>
        </p:xfrm>
        <a:graphic>
          <a:graphicData uri="http://schemas.openxmlformats.org/presentationml/2006/ole">
            <p:oleObj spid="_x0000_s5126" name="Chart" r:id="rId4" imgW="4533798" imgH="3105221" progId="MSGraph.Chart.8">
              <p:embed followColorScheme="full"/>
            </p:oleObj>
          </a:graphicData>
        </a:graphic>
      </p:graphicFrame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51520" y="260648"/>
            <a:ext cx="4240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 dirty="0">
                <a:solidFill>
                  <a:srgbClr val="41709C"/>
                </a:solidFill>
                <a:latin typeface="+mn-lt"/>
              </a:rPr>
              <a:t>Kvartalsvis </a:t>
            </a:r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avkastning</a:t>
            </a: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Prosent</a:t>
            </a:r>
            <a:endParaRPr lang="nb-NO" sz="1600" dirty="0">
              <a:solidFill>
                <a:srgbClr val="41709C"/>
              </a:solidFill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91680" y="4869160"/>
            <a:ext cx="403244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313113" algn="r"/>
                <a:tab pos="3416300" algn="l"/>
              </a:tabLst>
            </a:pPr>
            <a:r>
              <a:rPr lang="nb-NO" dirty="0">
                <a:latin typeface="+mn-lt"/>
              </a:rPr>
              <a:t>Avkastning </a:t>
            </a:r>
            <a:r>
              <a:rPr lang="nb-NO" dirty="0" smtClean="0">
                <a:latin typeface="+mn-lt"/>
              </a:rPr>
              <a:t>1. </a:t>
            </a:r>
            <a:r>
              <a:rPr lang="nb-NO" dirty="0">
                <a:latin typeface="+mn-lt"/>
              </a:rPr>
              <a:t>kv. </a:t>
            </a:r>
            <a:r>
              <a:rPr lang="nb-NO" dirty="0" smtClean="0">
                <a:latin typeface="+mn-lt"/>
              </a:rPr>
              <a:t>2011:	2,1	%</a:t>
            </a:r>
          </a:p>
          <a:p>
            <a:pPr>
              <a:tabLst>
                <a:tab pos="3313113" algn="r"/>
                <a:tab pos="3416300" algn="l"/>
              </a:tabLst>
            </a:pPr>
            <a:r>
              <a:rPr lang="nb-NO" dirty="0" smtClean="0">
                <a:latin typeface="+mn-lt"/>
              </a:rPr>
              <a:t>Årlig siden 1998:	5,1	%</a:t>
            </a:r>
            <a:endParaRPr lang="en-GB" dirty="0"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92080" y="6237436"/>
            <a:ext cx="35847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NBIM</a:t>
            </a:r>
            <a:endParaRPr lang="nn-NO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683568" y="1196751"/>
          <a:ext cx="7200800" cy="5113686"/>
        </p:xfrm>
        <a:graphic>
          <a:graphicData uri="http://schemas.openxmlformats.org/presentationml/2006/ole">
            <p:oleObj spid="_x0000_s6150" name="Chart" r:id="rId4" imgW="4533798" imgH="3114650" progId="MSGraph.Chart.8">
              <p:embed followColorScheme="full"/>
            </p:oleObj>
          </a:graphicData>
        </a:graphic>
      </p:graphicFrame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51520" y="241192"/>
            <a:ext cx="49455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 dirty="0">
                <a:solidFill>
                  <a:srgbClr val="41709C"/>
                </a:solidFill>
                <a:latin typeface="+mn-lt"/>
              </a:rPr>
              <a:t>Kvartalsvis </a:t>
            </a:r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meravkastning</a:t>
            </a: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Prosentpoeng</a:t>
            </a:r>
            <a:endParaRPr lang="nb-NO" sz="1600" dirty="0">
              <a:solidFill>
                <a:srgbClr val="41709C"/>
              </a:solidFill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91680" y="4869160"/>
            <a:ext cx="403244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313113" algn="r"/>
                <a:tab pos="3416300" algn="l"/>
              </a:tabLst>
            </a:pPr>
            <a:r>
              <a:rPr lang="nb-NO" dirty="0" smtClean="0">
                <a:latin typeface="+mn-lt"/>
              </a:rPr>
              <a:t>Meravkastning 1. </a:t>
            </a:r>
            <a:r>
              <a:rPr lang="nb-NO" dirty="0">
                <a:latin typeface="+mn-lt"/>
              </a:rPr>
              <a:t>kv. </a:t>
            </a:r>
            <a:r>
              <a:rPr lang="nb-NO" dirty="0" smtClean="0">
                <a:latin typeface="+mn-lt"/>
              </a:rPr>
              <a:t>2011:	0,27	%</a:t>
            </a:r>
          </a:p>
          <a:p>
            <a:pPr>
              <a:tabLst>
                <a:tab pos="3313113" algn="r"/>
                <a:tab pos="3416300" algn="l"/>
              </a:tabLst>
            </a:pPr>
            <a:r>
              <a:rPr lang="nb-NO" dirty="0" smtClean="0">
                <a:latin typeface="+mn-lt"/>
              </a:rPr>
              <a:t>Årlig siden 1998:	0,33	%</a:t>
            </a:r>
            <a:endParaRPr lang="en-GB" dirty="0"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92080" y="6237436"/>
            <a:ext cx="35847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NBIM</a:t>
            </a:r>
            <a:endParaRPr lang="nn-NO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51520" y="222474"/>
            <a:ext cx="72723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Forventet absolutt </a:t>
            </a:r>
            <a:r>
              <a:rPr lang="nb-NO" sz="3200" dirty="0">
                <a:solidFill>
                  <a:srgbClr val="41709C"/>
                </a:solidFill>
                <a:latin typeface="+mn-lt"/>
              </a:rPr>
              <a:t>volatilitet</a:t>
            </a:r>
          </a:p>
          <a:p>
            <a:r>
              <a:rPr lang="nb-NO" sz="1600" dirty="0">
                <a:solidFill>
                  <a:srgbClr val="41709C"/>
                </a:solidFill>
                <a:latin typeface="+mn-lt"/>
              </a:rPr>
              <a:t>Prosent og milliarder kroner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92080" y="6237436"/>
            <a:ext cx="35847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NBIM</a:t>
            </a:r>
            <a:endParaRPr lang="nn-NO" sz="8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719410" y="1251393"/>
          <a:ext cx="7452990" cy="5193121"/>
        </p:xfrm>
        <a:graphic>
          <a:graphicData uri="http://schemas.openxmlformats.org/presentationml/2006/ole">
            <p:oleObj spid="_x0000_s11270" name="Chart" r:id="rId4" imgW="4543552" imgH="311465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755576" y="1124744"/>
          <a:ext cx="7625282" cy="514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TextBox 4"/>
          <p:cNvSpPr txBox="1">
            <a:spLocks noChangeArrowheads="1"/>
          </p:cNvSpPr>
          <p:nvPr/>
        </p:nvSpPr>
        <p:spPr bwMode="auto">
          <a:xfrm>
            <a:off x="6876256" y="1412776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b="1" dirty="0" smtClean="0">
                <a:latin typeface="+mn-lt"/>
              </a:rPr>
              <a:t>3 102</a:t>
            </a:r>
            <a:endParaRPr lang="en-GB" b="1" dirty="0">
              <a:latin typeface="+mn-lt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520" y="260648"/>
            <a:ext cx="4205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 dirty="0">
                <a:solidFill>
                  <a:srgbClr val="41709C"/>
                </a:solidFill>
                <a:latin typeface="+mn-lt"/>
              </a:rPr>
              <a:t>Fondets markedsverdi</a:t>
            </a:r>
          </a:p>
          <a:p>
            <a:r>
              <a:rPr lang="nb-NO" sz="1600" dirty="0">
                <a:solidFill>
                  <a:srgbClr val="41709C"/>
                </a:solidFill>
                <a:latin typeface="+mn-lt"/>
              </a:rPr>
              <a:t>Kvartalstall. Milliarder kroner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92080" y="6237436"/>
            <a:ext cx="35847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NBIM</a:t>
            </a:r>
            <a:endParaRPr lang="nn-NO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520" y="232202"/>
            <a:ext cx="72723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Forventet relativ </a:t>
            </a:r>
            <a:r>
              <a:rPr lang="nb-NO" sz="3200" dirty="0">
                <a:solidFill>
                  <a:srgbClr val="41709C"/>
                </a:solidFill>
                <a:latin typeface="+mn-lt"/>
              </a:rPr>
              <a:t>volatilitet</a:t>
            </a: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Basispunkter. To metoder</a:t>
            </a:r>
            <a:endParaRPr lang="nb-NO" sz="1600" dirty="0">
              <a:solidFill>
                <a:srgbClr val="41709C"/>
              </a:solidFill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92080" y="6237436"/>
            <a:ext cx="35847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NBIM</a:t>
            </a:r>
            <a:endParaRPr lang="nn-NO" sz="8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827583" y="1268760"/>
          <a:ext cx="7187731" cy="5112568"/>
        </p:xfrm>
        <a:graphic>
          <a:graphicData uri="http://schemas.openxmlformats.org/presentationml/2006/ole">
            <p:oleObj spid="_x0000_s164867" name="Chart" r:id="rId4" imgW="4533798" imgH="3114650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146" name="Group 370"/>
          <p:cNvGraphicFramePr>
            <a:graphicFrameLocks noGrp="1"/>
          </p:cNvGraphicFramePr>
          <p:nvPr>
            <p:ph idx="4294967295"/>
          </p:nvPr>
        </p:nvGraphicFramePr>
        <p:xfrm>
          <a:off x="611560" y="1615851"/>
          <a:ext cx="7992888" cy="3454074"/>
        </p:xfrm>
        <a:graphic>
          <a:graphicData uri="http://schemas.openxmlformats.org/drawingml/2006/table">
            <a:tbl>
              <a:tblPr/>
              <a:tblGrid>
                <a:gridCol w="1907533"/>
                <a:gridCol w="3061019"/>
                <a:gridCol w="1440160"/>
                <a:gridCol w="1584176"/>
              </a:tblGrid>
              <a:tr h="354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381A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381AC"/>
                          </a:solidFill>
                          <a:effectLst/>
                          <a:latin typeface="+mn-lt"/>
                        </a:rPr>
                        <a:t>Grenser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381AC"/>
                          </a:solidFill>
                          <a:effectLst/>
                          <a:latin typeface="+mn-lt"/>
                        </a:rPr>
                        <a:t>Faktisk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54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31.3.2011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Markedsrisiko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prosentpoeng forventet relativ volatilitet *)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Ny metode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0,51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20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Gml. metode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0,28</a:t>
                      </a:r>
                      <a:endParaRPr lang="en-GB" sz="1600" dirty="0"/>
                    </a:p>
                  </a:txBody>
                  <a:tcPr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5469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Aktivafordeling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Aksjer 50-70 %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61,3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Renter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38,6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 45 Ligh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Eiendom 0-5 %</a:t>
                      </a: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Kredittrisiko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 av rentebeholdningen kan ha lavere vurdering enn BBB **)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54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Høyeste eierandel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Største eierandel maks. 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909" name="Rectangle 109"/>
          <p:cNvSpPr>
            <a:spLocks noChangeArrowheads="1"/>
          </p:cNvSpPr>
          <p:nvPr/>
        </p:nvSpPr>
        <p:spPr bwMode="auto">
          <a:xfrm>
            <a:off x="251520" y="260648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3200" dirty="0">
                <a:solidFill>
                  <a:srgbClr val="41709C"/>
                </a:solidFill>
                <a:latin typeface="+mn-lt"/>
              </a:rPr>
              <a:t>Nøkkeltall for risiko og </a:t>
            </a:r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eksponering</a:t>
            </a: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Grenser fastsatt av Finansdepartementet</a:t>
            </a:r>
            <a:endParaRPr lang="nb-NO" sz="1100" dirty="0">
              <a:solidFill>
                <a:srgbClr val="41709C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02949"/>
            <a:ext cx="5904656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lnSpc>
                <a:spcPct val="150000"/>
              </a:lnSpc>
              <a:tabLst>
                <a:tab pos="265113" algn="l"/>
              </a:tabLst>
            </a:pPr>
            <a:r>
              <a:rPr lang="nb-NO" sz="1200" dirty="0" smtClean="0">
                <a:latin typeface="Arial" pitchFamily="34" charset="0"/>
                <a:cs typeface="Arial" pitchFamily="34" charset="0"/>
              </a:rPr>
              <a:t>*)	Gjelder fondets samlede aksje- og rentebeholdning</a:t>
            </a:r>
          </a:p>
          <a:p>
            <a:pPr>
              <a:lnSpc>
                <a:spcPct val="150000"/>
              </a:lnSpc>
              <a:tabLst>
                <a:tab pos="265113" algn="l"/>
              </a:tabLst>
            </a:pPr>
            <a:r>
              <a:rPr lang="nb-NO" sz="1200" dirty="0" smtClean="0">
                <a:latin typeface="Arial" pitchFamily="34" charset="0"/>
                <a:cs typeface="Arial" pitchFamily="34" charset="0"/>
              </a:rPr>
              <a:t>**)	Nytt krav fra 1.1.2011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BIM_title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00113" y="2133600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4000" dirty="0" smtClean="0">
                <a:latin typeface="+mn-lt"/>
                <a:ea typeface="ヒラギノ角ゴ Pro W3" pitchFamily="48" charset="-128"/>
              </a:rPr>
              <a:t>Om forvaltningen</a:t>
            </a:r>
            <a:endParaRPr lang="en-GB" sz="4000" dirty="0">
              <a:latin typeface="+mn-lt"/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520" y="247008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Arial" pitchFamily="34" charset="0"/>
                <a:cs typeface="Arial" pitchFamily="34" charset="0"/>
              </a:rPr>
              <a:t>Organisering av NBIM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07504" y="836712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8368"/>
            <a:ext cx="8712968" cy="648494"/>
          </a:xfrm>
        </p:spPr>
        <p:txBody>
          <a:bodyPr/>
          <a:lstStyle/>
          <a:p>
            <a:pPr algn="l" eaLnBrk="1" hangingPunct="1"/>
            <a:r>
              <a:rPr lang="nb-NO" sz="3200" dirty="0" smtClean="0">
                <a:solidFill>
                  <a:srgbClr val="41709C"/>
                </a:solidFill>
                <a:latin typeface="Arial" pitchFamily="34" charset="0"/>
                <a:cs typeface="Arial" pitchFamily="34" charset="0"/>
              </a:rPr>
              <a:t>Nye regnskapsregler for fondet</a:t>
            </a:r>
            <a:endParaRPr lang="nb-NO" sz="2800" dirty="0" smtClean="0">
              <a:solidFill>
                <a:srgbClr val="4170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24536"/>
          </a:xfrm>
        </p:spPr>
        <p:txBody>
          <a:bodyPr>
            <a:noAutofit/>
          </a:bodyPr>
          <a:lstStyle/>
          <a:p>
            <a:pPr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000" dirty="0" smtClean="0">
                <a:latin typeface="Arial" pitchFamily="34" charset="0"/>
                <a:cs typeface="Arial" pitchFamily="34" charset="0"/>
              </a:rPr>
              <a:t>Fra 2011 skal fondets regnskap føres etter internasjonale regnskapregler (IFRS – International Financial Reporting Standards)</a:t>
            </a:r>
          </a:p>
          <a:p>
            <a:pPr>
              <a:buClr>
                <a:srgbClr val="41709C"/>
              </a:buClr>
              <a:buFont typeface="Wingdings" pitchFamily="2" charset="2"/>
              <a:buChar char="§"/>
            </a:pPr>
            <a:endParaRPr lang="nb-NO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000" dirty="0" smtClean="0">
                <a:latin typeface="Arial" pitchFamily="34" charset="0"/>
                <a:cs typeface="Arial" pitchFamily="34" charset="0"/>
              </a:rPr>
              <a:t>Note 1 til regnskapet gir en detaljert beskrivelse av konverteringen</a:t>
            </a:r>
          </a:p>
          <a:p>
            <a:pPr>
              <a:buClr>
                <a:srgbClr val="41709C"/>
              </a:buClr>
              <a:buFont typeface="Wingdings" pitchFamily="2" charset="2"/>
              <a:buChar char="§"/>
            </a:pPr>
            <a:endParaRPr lang="nb-NO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000" dirty="0" smtClean="0">
                <a:latin typeface="Arial" pitchFamily="34" charset="0"/>
                <a:cs typeface="Arial" pitchFamily="34" charset="0"/>
              </a:rPr>
              <a:t>Overgangen til IFRS har ikke medført endringer i innregning, måling eller klassifikasjon av eiendeler eller gjeld, eller endringer i resultatregnskapet for sammenligningsperioden i 2010</a:t>
            </a:r>
          </a:p>
          <a:p>
            <a:pPr>
              <a:buClr>
                <a:srgbClr val="41709C"/>
              </a:buClr>
              <a:buFont typeface="Wingdings" pitchFamily="2" charset="2"/>
              <a:buChar char="§"/>
            </a:pPr>
            <a:endParaRPr lang="nb-NO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000" dirty="0" smtClean="0">
                <a:latin typeface="Arial" pitchFamily="34" charset="0"/>
                <a:cs typeface="Arial" pitchFamily="34" charset="0"/>
              </a:rPr>
              <a:t>Viktigste endringer:</a:t>
            </a:r>
          </a:p>
          <a:p>
            <a:pPr lvl="1"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1800" dirty="0" smtClean="0">
                <a:latin typeface="Arial" pitchFamily="34" charset="0"/>
                <a:cs typeface="Arial" pitchFamily="34" charset="0"/>
              </a:rPr>
              <a:t>Ny note om vesentlige estimater og skjønnsmessige vurderinger</a:t>
            </a:r>
          </a:p>
          <a:p>
            <a:pPr lvl="1"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1800" dirty="0" smtClean="0">
                <a:latin typeface="Arial" pitchFamily="34" charset="0"/>
                <a:cs typeface="Arial" pitchFamily="34" charset="0"/>
              </a:rPr>
              <a:t>Utvidede noteopplysninger om kostnader, finansielle derivater og risiko</a:t>
            </a:r>
          </a:p>
          <a:p>
            <a:pPr lvl="1"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1800" dirty="0" smtClean="0">
                <a:latin typeface="Arial" pitchFamily="34" charset="0"/>
                <a:cs typeface="Arial" pitchFamily="34" charset="0"/>
              </a:rPr>
              <a:t>Sammenlignbare tall i alle noter</a:t>
            </a:r>
          </a:p>
          <a:p>
            <a:endParaRPr lang="nb-N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3490"/>
            <a:ext cx="8712968" cy="792510"/>
          </a:xfrm>
        </p:spPr>
        <p:txBody>
          <a:bodyPr/>
          <a:lstStyle/>
          <a:p>
            <a:pPr algn="l" eaLnBrk="1" hangingPunct="1"/>
            <a:r>
              <a:rPr lang="nb-NO" sz="3200" dirty="0" smtClean="0">
                <a:solidFill>
                  <a:srgbClr val="41709C"/>
                </a:solidFill>
                <a:latin typeface="Arial" pitchFamily="34" charset="0"/>
                <a:cs typeface="Arial" pitchFamily="34" charset="0"/>
              </a:rPr>
              <a:t>Organisering av eiendomsforvaltningen</a:t>
            </a:r>
            <a:endParaRPr lang="nb-NO" sz="2800" dirty="0" smtClean="0">
              <a:solidFill>
                <a:srgbClr val="4170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344816" cy="4824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400" dirty="0" smtClean="0">
                <a:latin typeface="Arial" pitchFamily="34" charset="0"/>
                <a:cs typeface="Arial" pitchFamily="34" charset="0"/>
              </a:rPr>
              <a:t>Investeringene i Europa administeres fra London-kontoret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400" dirty="0" smtClean="0">
                <a:latin typeface="Arial" pitchFamily="34" charset="0"/>
                <a:cs typeface="Arial" pitchFamily="34" charset="0"/>
              </a:rPr>
              <a:t>Inntil 10 ansatte i løpet av året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nb-NO" sz="2400" dirty="0" smtClean="0">
                <a:latin typeface="Arial" pitchFamily="34" charset="0"/>
                <a:cs typeface="Arial" pitchFamily="34" charset="0"/>
              </a:rPr>
              <a:t>pprettelse </a:t>
            </a:r>
            <a:r>
              <a:rPr lang="nb-NO" sz="2400" dirty="0" smtClean="0">
                <a:latin typeface="Arial" pitchFamily="34" charset="0"/>
                <a:cs typeface="Arial" pitchFamily="34" charset="0"/>
              </a:rPr>
              <a:t>av datterselskaper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000" dirty="0" smtClean="0">
                <a:latin typeface="Arial" pitchFamily="34" charset="0"/>
                <a:cs typeface="Arial" pitchFamily="34" charset="0"/>
              </a:rPr>
              <a:t>Hittil etablert datterselskaper i Storbritannia og Luxembourg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000" dirty="0" smtClean="0">
                <a:latin typeface="Arial" pitchFamily="34" charset="0"/>
                <a:cs typeface="Arial" pitchFamily="34" charset="0"/>
              </a:rPr>
              <a:t>I tilknyting til datterselskapet i Luxembourg vil det også bli etablert et kontor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252512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Kapital under ekstern forvaltning</a:t>
            </a: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Utgangen av året (2011 per 31. mars). Milliarder kroner og prosentandel av fondet</a:t>
            </a:r>
            <a:endParaRPr lang="nb-NO" sz="1600" dirty="0">
              <a:solidFill>
                <a:srgbClr val="41709C"/>
              </a:solidFill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92080" y="6237436"/>
            <a:ext cx="35847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NBIM</a:t>
            </a:r>
            <a:endParaRPr lang="nn-NO" sz="8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67939" name="Object 4"/>
          <p:cNvGraphicFramePr>
            <a:graphicFrameLocks noChangeAspect="1"/>
          </p:cNvGraphicFramePr>
          <p:nvPr/>
        </p:nvGraphicFramePr>
        <p:xfrm>
          <a:off x="899592" y="692696"/>
          <a:ext cx="7200800" cy="5121080"/>
        </p:xfrm>
        <a:graphic>
          <a:graphicData uri="http://schemas.openxmlformats.org/presentationml/2006/ole">
            <p:oleObj spid="_x0000_s167939" name="Chart" r:id="rId4" imgW="4533798" imgH="3114650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252512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Eksterne forvaltningsmandater per strategi</a:t>
            </a: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Antall. Per 31.3.2011</a:t>
            </a:r>
            <a:endParaRPr lang="nb-NO" sz="1600" dirty="0">
              <a:solidFill>
                <a:srgbClr val="41709C"/>
              </a:solidFill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92080" y="6237436"/>
            <a:ext cx="35847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NBIM</a:t>
            </a:r>
            <a:endParaRPr lang="nn-NO" sz="8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755576" y="1340768"/>
          <a:ext cx="7534275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9" name="Rectangle 109"/>
          <p:cNvSpPr>
            <a:spLocks noChangeArrowheads="1"/>
          </p:cNvSpPr>
          <p:nvPr/>
        </p:nvSpPr>
        <p:spPr bwMode="auto">
          <a:xfrm>
            <a:off x="251520" y="241192"/>
            <a:ext cx="8136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Kostnader eksterne forvaltningsmandater</a:t>
            </a:r>
          </a:p>
        </p:txBody>
      </p:sp>
      <p:graphicFrame>
        <p:nvGraphicFramePr>
          <p:cNvPr id="6" name="Group 64"/>
          <p:cNvGraphicFramePr>
            <a:graphicFrameLocks noGrp="1"/>
          </p:cNvGraphicFramePr>
          <p:nvPr/>
        </p:nvGraphicFramePr>
        <p:xfrm>
          <a:off x="395536" y="1484784"/>
          <a:ext cx="8280919" cy="2999232"/>
        </p:xfrm>
        <a:graphic>
          <a:graphicData uri="http://schemas.openxmlformats.org/drawingml/2006/table">
            <a:tbl>
              <a:tblPr/>
              <a:tblGrid>
                <a:gridCol w="5976664"/>
                <a:gridCol w="1152128"/>
                <a:gridCol w="1152127"/>
              </a:tblGrid>
              <a:tr h="2031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Millioner kroner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381AC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1.kv.2011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381AC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1.kv.2010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8391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Faste</a:t>
                      </a:r>
                      <a:r>
                        <a:rPr lang="nb-NO" sz="1600" b="0" i="0" u="none" strike="noStrike" baseline="0" noProof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nb-NO" sz="16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honorarer til eksterne forvaltere</a:t>
                      </a:r>
                      <a:endParaRPr lang="nb-NO" sz="1600" b="0" i="0" u="none" strike="noStrik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123</a:t>
                      </a:r>
                    </a:p>
                  </a:txBody>
                  <a:tcPr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108</a:t>
                      </a:r>
                    </a:p>
                  </a:txBody>
                  <a:tcPr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91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Avkastningsavhengige honorarer til eksterne forvaltere</a:t>
                      </a:r>
                      <a:endParaRPr lang="nb-NO" sz="1600" b="0" i="0" u="none" strike="noStrik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</a:txBody>
                  <a:tcPr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185</a:t>
                      </a:r>
                    </a:p>
                  </a:txBody>
                  <a:tcPr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917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17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Samlede kostnader i prosent av fondet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Kostnader, ekskl. avk.avh. honorarer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0,07 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83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Totale kostnader for forvaltningen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0,08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0,10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03050"/>
            <a:ext cx="8151813" cy="720502"/>
          </a:xfrm>
        </p:spPr>
        <p:txBody>
          <a:bodyPr/>
          <a:lstStyle/>
          <a:p>
            <a:pPr algn="l" eaLnBrk="1" hangingPunct="1"/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Eierskapsutøvelse</a:t>
            </a:r>
            <a:br>
              <a:rPr lang="nb-NO" sz="3200" dirty="0" smtClean="0">
                <a:solidFill>
                  <a:srgbClr val="41709C"/>
                </a:solidFill>
                <a:latin typeface="+mn-lt"/>
              </a:rPr>
            </a:br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Statusrapporter</a:t>
            </a:r>
            <a:endParaRPr lang="nb-NO" sz="260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2808312" cy="202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28847"/>
            <a:ext cx="3024336" cy="218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045320"/>
            <a:ext cx="3240360" cy="233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07904" y="141277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41709C"/>
              </a:buClr>
              <a:buFont typeface="Wingdings" pitchFamily="2" charset="2"/>
              <a:buChar char="§"/>
            </a:pPr>
            <a:r>
              <a:rPr lang="nb-NO" dirty="0" smtClean="0">
                <a:latin typeface="+mn-lt"/>
              </a:rPr>
              <a:t>Barns rettigheter: positiv trend over tre år</a:t>
            </a:r>
          </a:p>
          <a:p>
            <a:pPr marL="273050" indent="-273050">
              <a:buClr>
                <a:srgbClr val="41709C"/>
              </a:buClr>
              <a:buFont typeface="Wingdings" pitchFamily="2" charset="2"/>
              <a:buChar char="§"/>
            </a:pPr>
            <a:endParaRPr lang="nb-NO" dirty="0" smtClean="0">
              <a:latin typeface="+mn-lt"/>
            </a:endParaRPr>
          </a:p>
          <a:p>
            <a:pPr marL="273050" indent="-273050">
              <a:buClr>
                <a:srgbClr val="41709C"/>
              </a:buClr>
              <a:buFont typeface="Wingdings" pitchFamily="2" charset="2"/>
              <a:buChar char="§"/>
            </a:pPr>
            <a:r>
              <a:rPr lang="nb-NO" dirty="0" smtClean="0">
                <a:latin typeface="+mn-lt"/>
              </a:rPr>
              <a:t>Av de selskaper vi har hatt dialog med, forbedret 29 % sin rapportering siden 2009</a:t>
            </a:r>
            <a:endParaRPr lang="nb-NO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39330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41709C"/>
              </a:buClr>
              <a:buFont typeface="Wingdings" pitchFamily="2" charset="2"/>
              <a:buChar char="§"/>
            </a:pPr>
            <a:r>
              <a:rPr lang="nb-NO" dirty="0" smtClean="0">
                <a:latin typeface="+mn-lt"/>
              </a:rPr>
              <a:t>Klima og vann har et lavere rapporteringsnivå 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" name="Object 2"/>
          <p:cNvGraphicFramePr>
            <a:graphicFrameLocks noChangeAspect="1"/>
          </p:cNvGraphicFramePr>
          <p:nvPr/>
        </p:nvGraphicFramePr>
        <p:xfrm>
          <a:off x="971600" y="1196752"/>
          <a:ext cx="7275728" cy="5175116"/>
        </p:xfrm>
        <a:graphic>
          <a:graphicData uri="http://schemas.openxmlformats.org/presentationml/2006/ole">
            <p:oleObj spid="_x0000_s2054" name="Chart" r:id="rId4" imgW="4457700" imgH="3114675" progId="MSGraph.Chart.8">
              <p:embed followColorScheme="full"/>
            </p:oleObj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123728" y="1052736"/>
          <a:ext cx="165618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</a:tblGrid>
              <a:tr h="288032"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/>
                        <a:t>1.kv. 2011</a:t>
                      </a:r>
                      <a:endParaRPr lang="en-GB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/>
                        <a:t>59</a:t>
                      </a:r>
                      <a:endParaRPr lang="en-GB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/>
                        <a:t>-73</a:t>
                      </a:r>
                      <a:endParaRPr lang="en-GB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nb-NO" sz="1600" dirty="0" smtClean="0"/>
                        <a:t>38</a:t>
                      </a:r>
                      <a:endParaRPr lang="en-GB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/>
                        <a:t>24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123728" y="1391690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600" dirty="0">
                <a:latin typeface="+mn-lt"/>
              </a:rPr>
              <a:t>Avkastning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2123728" y="1700808"/>
            <a:ext cx="1179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600" dirty="0" smtClean="0">
                <a:latin typeface="+mn-lt"/>
              </a:rPr>
              <a:t>Kronekurs</a:t>
            </a:r>
            <a:endParaRPr lang="nn-NO" sz="1600" dirty="0">
              <a:latin typeface="+mn-lt"/>
            </a:endParaRP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2123728" y="2060848"/>
            <a:ext cx="1179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600" dirty="0" smtClean="0">
                <a:latin typeface="+mn-lt"/>
              </a:rPr>
              <a:t>Tilførsel</a:t>
            </a:r>
            <a:endParaRPr lang="nn-NO" sz="1600" dirty="0">
              <a:latin typeface="+mn-lt"/>
            </a:endParaRPr>
          </a:p>
        </p:txBody>
      </p:sp>
      <p:sp>
        <p:nvSpPr>
          <p:cNvPr id="2057" name="Rectangle 13"/>
          <p:cNvSpPr>
            <a:spLocks noChangeArrowheads="1"/>
          </p:cNvSpPr>
          <p:nvPr/>
        </p:nvSpPr>
        <p:spPr bwMode="auto">
          <a:xfrm>
            <a:off x="251520" y="250923"/>
            <a:ext cx="43360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 dirty="0">
                <a:solidFill>
                  <a:srgbClr val="41709C"/>
                </a:solidFill>
                <a:latin typeface="+mn-lt"/>
              </a:rPr>
              <a:t>Endring i </a:t>
            </a:r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markedsverdi</a:t>
            </a: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Milliarder kroner</a:t>
            </a:r>
            <a:endParaRPr lang="nb-NO" sz="1600" dirty="0">
              <a:solidFill>
                <a:srgbClr val="41709C"/>
              </a:solidFill>
              <a:latin typeface="+mn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804070" y="1549425"/>
            <a:ext cx="247650" cy="793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n-NO" sz="1800">
              <a:latin typeface="+mn-lt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804070" y="2197497"/>
            <a:ext cx="247650" cy="79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n-NO" sz="1800">
              <a:latin typeface="+mn-lt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804070" y="1863745"/>
            <a:ext cx="247650" cy="79375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n-NO" sz="1800">
              <a:latin typeface="+mn-lt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123728" y="2405798"/>
            <a:ext cx="747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600" dirty="0" smtClean="0">
                <a:latin typeface="+mn-lt"/>
              </a:rPr>
              <a:t>Totalt</a:t>
            </a:r>
            <a:endParaRPr lang="nn-NO" sz="1600" baseline="30000" dirty="0">
              <a:latin typeface="+mn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292080" y="6237436"/>
            <a:ext cx="35847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NBIM</a:t>
            </a:r>
            <a:endParaRPr lang="nn-NO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58181" y="2492896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D4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/>
          <p:cNvSpPr>
            <a:spLocks noChangeArrowheads="1"/>
          </p:cNvSpPr>
          <p:nvPr/>
        </p:nvSpPr>
        <p:spPr bwMode="auto">
          <a:xfrm>
            <a:off x="251520" y="252512"/>
            <a:ext cx="2735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Hovedpunkter</a:t>
            </a:r>
            <a:endParaRPr lang="nb-NO" sz="3200" dirty="0">
              <a:solidFill>
                <a:srgbClr val="41709C"/>
              </a:solidFill>
              <a:latin typeface="+mn-lt"/>
            </a:endParaRPr>
          </a:p>
        </p:txBody>
      </p:sp>
      <p:sp>
        <p:nvSpPr>
          <p:cNvPr id="256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539552" y="1000125"/>
            <a:ext cx="7992887" cy="5381203"/>
          </a:xfrm>
          <a:noFill/>
        </p:spPr>
        <p:txBody>
          <a:bodyPr/>
          <a:lstStyle/>
          <a:p>
            <a:pPr>
              <a:spcBef>
                <a:spcPts val="1200"/>
              </a:spcBef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400" dirty="0" smtClean="0"/>
              <a:t>Statens pensjonsfond utland fikk en avkastning på 2,1 prosent, tilsvarende 59 milliarder kroner</a:t>
            </a:r>
          </a:p>
          <a:p>
            <a:pPr>
              <a:spcBef>
                <a:spcPts val="1200"/>
              </a:spcBef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400" dirty="0" smtClean="0"/>
              <a:t>Meravkastning 0,3 prosentpoeng</a:t>
            </a:r>
          </a:p>
          <a:p>
            <a:pPr>
              <a:spcBef>
                <a:spcPts val="1200"/>
              </a:spcBef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400" dirty="0" smtClean="0"/>
              <a:t>Avkastningen på fondets aksjeinvesteringer var 2,9 prosent, mens renteinvesteringene fikk en avkastning på 0,7 prosent</a:t>
            </a:r>
          </a:p>
          <a:p>
            <a:pPr>
              <a:spcBef>
                <a:spcPts val="1200"/>
              </a:spcBef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400" dirty="0" smtClean="0"/>
              <a:t>Markedsverdien av fondet steg med 24 milliarder kroner til 3 102 milliarder kroner</a:t>
            </a:r>
          </a:p>
          <a:p>
            <a:pPr>
              <a:spcBef>
                <a:spcPts val="1200"/>
              </a:spcBef>
              <a:buClr>
                <a:srgbClr val="41709C"/>
              </a:buClr>
              <a:buFont typeface="Wingdings" pitchFamily="2" charset="2"/>
              <a:buChar char="§"/>
            </a:pPr>
            <a:r>
              <a:rPr lang="nb-NO" sz="2400" dirty="0" smtClean="0"/>
              <a:t>Fondet var investert med 61,3 prosent i aksjer, 38,6 prosent i rentepapirer og 0,1 prosent i eiendom ved utgangen av kvartalet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8350" y="0"/>
            <a:ext cx="766763" cy="1223963"/>
          </a:xfrm>
          <a:prstGeom prst="rect">
            <a:avLst/>
          </a:prstGeom>
          <a:solidFill>
            <a:srgbClr val="00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5516563"/>
            <a:ext cx="66087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 rot="16200000">
            <a:off x="8151019" y="311944"/>
            <a:ext cx="11557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400">
                <a:solidFill>
                  <a:schemeClr val="bg1"/>
                </a:solidFill>
                <a:latin typeface="Univers 55" pitchFamily="34" charset="0"/>
              </a:rPr>
              <a:t>2011</a:t>
            </a:r>
            <a:endParaRPr lang="en-GB" sz="3400">
              <a:solidFill>
                <a:schemeClr val="bg1"/>
              </a:solidFill>
              <a:latin typeface="Univers 55" pitchFamily="34" charset="0"/>
            </a:endParaRPr>
          </a:p>
        </p:txBody>
      </p:sp>
      <p:pic>
        <p:nvPicPr>
          <p:cNvPr id="7" name="Picture 8" descr="Forside til presentasjon.jpg"/>
          <p:cNvPicPr>
            <a:picLocks noChangeAspect="1"/>
          </p:cNvPicPr>
          <p:nvPr/>
        </p:nvPicPr>
        <p:blipFill>
          <a:blip r:embed="rId4" cstate="print"/>
          <a:srcRect l="14243" r="1660"/>
          <a:stretch>
            <a:fillRect/>
          </a:stretch>
        </p:blipFill>
        <p:spPr bwMode="auto">
          <a:xfrm>
            <a:off x="0" y="1185863"/>
            <a:ext cx="91440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>
            <a:off x="8385175" y="908050"/>
            <a:ext cx="7239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nb-NO" sz="3500">
                <a:solidFill>
                  <a:schemeClr val="bg1"/>
                </a:solidFill>
                <a:latin typeface="Univers 55" pitchFamily="34" charset="0"/>
              </a:rPr>
              <a:t>1.kv.</a:t>
            </a:r>
            <a:endParaRPr lang="en-GB" sz="3500">
              <a:solidFill>
                <a:schemeClr val="bg1"/>
              </a:solidFill>
              <a:latin typeface="Univers 55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2952" y="594928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rgbClr val="5381AC"/>
                </a:solidFill>
                <a:latin typeface="+mn-lt"/>
              </a:rPr>
              <a:t>www.nbim.no</a:t>
            </a:r>
            <a:endParaRPr lang="en-GB" sz="2400" dirty="0">
              <a:solidFill>
                <a:srgbClr val="5381A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746" name="Group 2"/>
          <p:cNvGraphicFramePr>
            <a:graphicFrameLocks noGrp="1"/>
          </p:cNvGraphicFramePr>
          <p:nvPr>
            <p:ph idx="4294967295"/>
          </p:nvPr>
        </p:nvGraphicFramePr>
        <p:xfrm>
          <a:off x="683568" y="1276998"/>
          <a:ext cx="7776864" cy="4096218"/>
        </p:xfrm>
        <a:graphic>
          <a:graphicData uri="http://schemas.openxmlformats.org/drawingml/2006/table">
            <a:tbl>
              <a:tblPr/>
              <a:tblGrid>
                <a:gridCol w="5195492"/>
                <a:gridCol w="1253809"/>
                <a:gridCol w="1327563"/>
              </a:tblGrid>
              <a:tr h="338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381AC"/>
                          </a:solidFill>
                          <a:effectLst/>
                          <a:latin typeface="+mn-lt"/>
                        </a:rPr>
                        <a:t>31.3.2011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381AC"/>
                          </a:solidFill>
                          <a:effectLst/>
                          <a:latin typeface="+mn-lt"/>
                        </a:rPr>
                        <a:t>31.12.2010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6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Markedsverdi (mrdr. kroner)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Markedsverdien av aksjeinvesteringene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1 891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38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Markedsverdien av renteinvesteringene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1 186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Markedsverdien av eiendomsinvesteringer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8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Markedsverdien av fondet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3 077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78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878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Verdiutvikling siden mai 1996 (mrdr. kroner)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8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Samlet brutto tilførsel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2 508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38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Samlede forvaltningskostnader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Samlet avkastning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746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38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Kronekursjustering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-233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-160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40" name="Rectangle 110"/>
          <p:cNvSpPr>
            <a:spLocks noChangeArrowheads="1"/>
          </p:cNvSpPr>
          <p:nvPr/>
        </p:nvSpPr>
        <p:spPr bwMode="auto">
          <a:xfrm>
            <a:off x="251520" y="241192"/>
            <a:ext cx="1984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Nøkkeltall</a:t>
            </a:r>
            <a:endParaRPr lang="nb-NO" sz="3200" dirty="0">
              <a:solidFill>
                <a:srgbClr val="41709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BIM_title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00113" y="2133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4000">
                <a:ea typeface="ヒラギノ角ゴ Pro W3" pitchFamily="48" charset="-128"/>
              </a:rPr>
              <a:t>Markedene</a:t>
            </a:r>
            <a:endParaRPr lang="en-GB" sz="400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251520" y="1124744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4865848" y="3855232"/>
            <a:ext cx="3312368" cy="1163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5171432" y="3855233"/>
            <a:ext cx="3312368" cy="1163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67096" y="191683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 smtClean="0">
                <a:latin typeface="Arial" pitchFamily="34" charset="0"/>
                <a:cs typeface="Arial" pitchFamily="34" charset="0"/>
              </a:rPr>
              <a:t>1.kv.2011</a:t>
            </a:r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452320" y="3933056"/>
          <a:ext cx="146382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31.12.2010</a:t>
                      </a:r>
                      <a:endParaRPr lang="en-GB" sz="14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nb-NO" sz="1400" dirty="0" smtClean="0"/>
                        <a:t>USA	3,3%</a:t>
                      </a:r>
                      <a:endParaRPr lang="en-GB" sz="14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nb-NO" sz="1400" dirty="0" smtClean="0"/>
                        <a:t>Tyskland	3,0%</a:t>
                      </a:r>
                      <a:endParaRPr lang="en-GB" sz="14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nb-NO" sz="1400" dirty="0" smtClean="0"/>
                        <a:t>UK	3,4%</a:t>
                      </a:r>
                      <a:endParaRPr lang="en-GB" sz="14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nb-NO" sz="1400" dirty="0" smtClean="0"/>
                        <a:t>Japan	1,1%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452320" y="1988840"/>
          <a:ext cx="146382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31.3.2011</a:t>
                      </a:r>
                      <a:endParaRPr lang="en-GB" sz="14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nb-NO" sz="1400" dirty="0" smtClean="0"/>
                        <a:t>USA	3,4%</a:t>
                      </a:r>
                      <a:endParaRPr lang="en-GB" sz="14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nb-NO" sz="1400" dirty="0" smtClean="0"/>
                        <a:t>Tyskland	3,4%</a:t>
                      </a:r>
                      <a:endParaRPr lang="en-GB" sz="14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nb-NO" sz="1400" dirty="0" smtClean="0"/>
                        <a:t>UK	3,7%</a:t>
                      </a:r>
                      <a:endParaRPr lang="en-GB" sz="14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nb-NO" sz="1400" dirty="0" smtClean="0"/>
                        <a:t>Japan	1,3%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1520" y="241192"/>
            <a:ext cx="7272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Rente på ti års statsobligasjoner</a:t>
            </a:r>
            <a:endParaRPr lang="nb-NO" sz="3200" dirty="0">
              <a:solidFill>
                <a:srgbClr val="41709C"/>
              </a:solidFill>
              <a:latin typeface="+mn-lt"/>
            </a:endParaRP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Prosent</a:t>
            </a:r>
            <a:endParaRPr lang="nb-NO" sz="1600" dirty="0">
              <a:solidFill>
                <a:srgbClr val="41709C"/>
              </a:solidFill>
              <a:latin typeface="+mn-lt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632848" y="6237892"/>
            <a:ext cx="12596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Bloomberg</a:t>
            </a:r>
            <a:endParaRPr lang="en-GB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83568" y="1391568"/>
          <a:ext cx="7272808" cy="472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1520" y="222473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Sektorvis kursutvikling for obligasjoner</a:t>
            </a: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Barclay Global indekser. Målt i USD. Indeksert (31.12.2010 </a:t>
            </a:r>
            <a:r>
              <a:rPr lang="nb-NO" sz="1600" dirty="0">
                <a:solidFill>
                  <a:srgbClr val="41709C"/>
                </a:solidFill>
                <a:latin typeface="+mn-lt"/>
              </a:rPr>
              <a:t>= 100)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32848" y="6237312"/>
            <a:ext cx="12596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Barclays Capital</a:t>
            </a:r>
            <a:endParaRPr lang="en-GB" sz="800" dirty="0">
              <a:latin typeface="+mn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995936" y="1196752"/>
          <a:ext cx="79208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204023">
                <a:tc>
                  <a:txBody>
                    <a:bodyPr/>
                    <a:lstStyle/>
                    <a:p>
                      <a:r>
                        <a:rPr lang="nb-NO" sz="1200" b="0" dirty="0" smtClean="0">
                          <a:solidFill>
                            <a:schemeClr val="tx1"/>
                          </a:solidFill>
                        </a:rPr>
                        <a:t>1.kv.</a:t>
                      </a:r>
                      <a:r>
                        <a:rPr lang="nb-NO" sz="1200" b="0" baseline="0" dirty="0" smtClean="0">
                          <a:solidFill>
                            <a:schemeClr val="tx1"/>
                          </a:solidFill>
                        </a:rPr>
                        <a:t> 11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0,7%</a:t>
                      </a:r>
                      <a:endParaRPr lang="en-GB" sz="1200" dirty="0"/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1,5%</a:t>
                      </a:r>
                      <a:endParaRPr lang="en-GB" sz="1200" dirty="0"/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2,4%</a:t>
                      </a:r>
                      <a:endParaRPr lang="en-GB" sz="1200" dirty="0"/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3,6%</a:t>
                      </a:r>
                      <a:endParaRPr lang="en-GB" sz="1200" dirty="0"/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1,7%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 flipH="1" flipV="1">
            <a:off x="4173048" y="3602200"/>
            <a:ext cx="403244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67096" y="132596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 smtClean="0">
                <a:latin typeface="Arial" pitchFamily="34" charset="0"/>
                <a:cs typeface="Arial" pitchFamily="34" charset="0"/>
              </a:rPr>
              <a:t>1.kv.2011</a:t>
            </a:r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1520" y="241192"/>
            <a:ext cx="7272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Premier </a:t>
            </a:r>
            <a:r>
              <a:rPr lang="nb-NO" sz="3200" dirty="0">
                <a:solidFill>
                  <a:srgbClr val="41709C"/>
                </a:solidFill>
                <a:latin typeface="+mn-lt"/>
              </a:rPr>
              <a:t>på </a:t>
            </a:r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kredittforsikring i Europa</a:t>
            </a:r>
            <a:endParaRPr lang="nb-NO" sz="3200" dirty="0">
              <a:solidFill>
                <a:srgbClr val="41709C"/>
              </a:solidFill>
              <a:latin typeface="+mn-lt"/>
            </a:endParaRPr>
          </a:p>
          <a:p>
            <a:r>
              <a:rPr lang="nb-NO" sz="1600" dirty="0">
                <a:solidFill>
                  <a:srgbClr val="41709C"/>
                </a:solidFill>
                <a:latin typeface="+mn-lt"/>
              </a:rPr>
              <a:t>Statsgjeld. </a:t>
            </a:r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Basispunkter*</a:t>
            </a:r>
            <a:endParaRPr lang="nb-NO" sz="1600" dirty="0">
              <a:solidFill>
                <a:srgbClr val="41709C"/>
              </a:solidFill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32848" y="6254750"/>
            <a:ext cx="12596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Bloomberg</a:t>
            </a:r>
          </a:p>
          <a:p>
            <a:pPr algn="r"/>
            <a:endParaRPr lang="en-GB" sz="800" dirty="0">
              <a:latin typeface="+mn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87624" y="6186790"/>
            <a:ext cx="532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n-NO" sz="1000" dirty="0" smtClean="0">
                <a:solidFill>
                  <a:schemeClr val="tx2"/>
                </a:solidFill>
                <a:latin typeface="+mn-lt"/>
              </a:rPr>
              <a:t>*Årlig forsikringspremie for 5 år CDS</a:t>
            </a:r>
          </a:p>
          <a:p>
            <a:pPr algn="r"/>
            <a:endParaRPr lang="en-GB" sz="800" dirty="0">
              <a:latin typeface="+mn-lt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67545" y="980728"/>
          <a:ext cx="8352928" cy="53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V="1">
            <a:off x="5338816" y="3711216"/>
            <a:ext cx="4032448" cy="1163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5737768" y="3711217"/>
            <a:ext cx="4032448" cy="1163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2280" y="148478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 smtClean="0">
                <a:latin typeface="Arial" pitchFamily="34" charset="0"/>
                <a:cs typeface="Arial" pitchFamily="34" charset="0"/>
              </a:rPr>
              <a:t>1.kv.2011</a:t>
            </a:r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88024" y="1249328"/>
          <a:ext cx="720080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288032">
                <a:tc>
                  <a:txBody>
                    <a:bodyPr/>
                    <a:lstStyle/>
                    <a:p>
                      <a:pPr algn="r"/>
                      <a:r>
                        <a:rPr lang="nb-NO" sz="1200" b="0" dirty="0" smtClean="0">
                          <a:solidFill>
                            <a:schemeClr val="tx1"/>
                          </a:solidFill>
                        </a:rPr>
                        <a:t>1.kv.</a:t>
                      </a:r>
                      <a:r>
                        <a:rPr lang="nb-NO" sz="1200" b="0" baseline="0" dirty="0" smtClean="0">
                          <a:solidFill>
                            <a:schemeClr val="tx1"/>
                          </a:solidFill>
                        </a:rPr>
                        <a:t> 11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/>
                      <a:r>
                        <a:rPr lang="nb-NO" sz="1200" dirty="0" smtClean="0"/>
                        <a:t>4,1%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r"/>
                      <a:r>
                        <a:rPr lang="nb-NO" sz="1200" dirty="0" smtClean="0"/>
                        <a:t>5,9%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r"/>
                      <a:r>
                        <a:rPr lang="nb-NO" sz="1200" dirty="0" smtClean="0"/>
                        <a:t>6,9%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r"/>
                      <a:r>
                        <a:rPr lang="nb-NO" sz="1200" dirty="0" smtClean="0"/>
                        <a:t>-0,8%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222" name="Object 4"/>
          <p:cNvGraphicFramePr>
            <a:graphicFrameLocks noChangeAspect="1"/>
          </p:cNvGraphicFramePr>
          <p:nvPr/>
        </p:nvGraphicFramePr>
        <p:xfrm>
          <a:off x="827584" y="1484784"/>
          <a:ext cx="7488832" cy="4786124"/>
        </p:xfrm>
        <a:graphic>
          <a:graphicData uri="http://schemas.openxmlformats.org/presentationml/2006/ole">
            <p:oleObj spid="_x0000_s318466" name="Chart" r:id="rId4" imgW="4533979" imgH="3114477" progId="MSGraph.Chart.8">
              <p:embed followColorScheme="full"/>
            </p:oleObj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1520" y="212745"/>
            <a:ext cx="7272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dirty="0" smtClean="0">
                <a:solidFill>
                  <a:srgbClr val="41709C"/>
                </a:solidFill>
                <a:latin typeface="+mn-lt"/>
              </a:rPr>
              <a:t>Aksjemarkedenes utvikling</a:t>
            </a:r>
            <a:endParaRPr lang="nb-NO" sz="3200" dirty="0">
              <a:solidFill>
                <a:srgbClr val="41709C"/>
              </a:solidFill>
              <a:latin typeface="+mn-lt"/>
            </a:endParaRPr>
          </a:p>
          <a:p>
            <a:r>
              <a:rPr lang="nb-NO" sz="1600" dirty="0" smtClean="0">
                <a:solidFill>
                  <a:srgbClr val="41709C"/>
                </a:solidFill>
                <a:latin typeface="+mn-lt"/>
              </a:rPr>
              <a:t>Målt i USD. Indeksert (31.12.2010 </a:t>
            </a:r>
            <a:r>
              <a:rPr lang="nb-NO" sz="1600" dirty="0">
                <a:solidFill>
                  <a:srgbClr val="41709C"/>
                </a:solidFill>
                <a:latin typeface="+mn-lt"/>
              </a:rPr>
              <a:t>= 100)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32848" y="6237312"/>
            <a:ext cx="12596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n-NO" sz="800" dirty="0">
                <a:solidFill>
                  <a:schemeClr val="tx2"/>
                </a:solidFill>
                <a:latin typeface="+mn-lt"/>
              </a:rPr>
              <a:t>Kilde: </a:t>
            </a:r>
            <a:r>
              <a:rPr lang="nn-NO" sz="800" dirty="0" smtClean="0">
                <a:solidFill>
                  <a:schemeClr val="tx2"/>
                </a:solidFill>
                <a:latin typeface="+mn-lt"/>
              </a:rPr>
              <a:t>FTSE</a:t>
            </a:r>
            <a:endParaRPr lang="en-GB" sz="800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3995936" y="3717032"/>
            <a:ext cx="403244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148478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 smtClean="0">
                <a:latin typeface="Arial" pitchFamily="34" charset="0"/>
                <a:cs typeface="Arial" pitchFamily="34" charset="0"/>
              </a:rPr>
              <a:t>1.kv.2011</a:t>
            </a:r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381AC"/>
      </a:accent1>
      <a:accent2>
        <a:srgbClr val="002878"/>
      </a:accent2>
      <a:accent3>
        <a:srgbClr val="FFFFFF"/>
      </a:accent3>
      <a:accent4>
        <a:srgbClr val="000000"/>
      </a:accent4>
      <a:accent5>
        <a:srgbClr val="B3C1D2"/>
      </a:accent5>
      <a:accent6>
        <a:srgbClr val="00236C"/>
      </a:accent6>
      <a:hlink>
        <a:srgbClr val="AA9D71"/>
      </a:hlink>
      <a:folHlink>
        <a:srgbClr val="FD423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381AC"/>
        </a:accent1>
        <a:accent2>
          <a:srgbClr val="002878"/>
        </a:accent2>
        <a:accent3>
          <a:srgbClr val="FFFFFF"/>
        </a:accent3>
        <a:accent4>
          <a:srgbClr val="000000"/>
        </a:accent4>
        <a:accent5>
          <a:srgbClr val="B3C1D2"/>
        </a:accent5>
        <a:accent6>
          <a:srgbClr val="00236C"/>
        </a:accent6>
        <a:hlink>
          <a:srgbClr val="AA9D71"/>
        </a:hlink>
        <a:folHlink>
          <a:srgbClr val="FD42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15203</TotalTime>
  <Words>873</Words>
  <Application>Microsoft Office PowerPoint</Application>
  <PresentationFormat>On-screen Show (4:3)</PresentationFormat>
  <Paragraphs>284</Paragraphs>
  <Slides>31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Nye regnskapsregler for fondet</vt:lpstr>
      <vt:lpstr>Organisering av eiendomsforvaltningen</vt:lpstr>
      <vt:lpstr>Slide 26</vt:lpstr>
      <vt:lpstr>Slide 27</vt:lpstr>
      <vt:lpstr>Slide 28</vt:lpstr>
      <vt:lpstr>Eierskapsutøvelse Statusrapporter</vt:lpstr>
      <vt:lpstr>Slide 30</vt:lpstr>
      <vt:lpstr>Slide 31</vt:lpstr>
    </vt:vector>
  </TitlesOfParts>
  <Company>Norges Bank Investment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nbbta1</dc:creator>
  <cp:lastModifiedBy>Bjorn Taraldsen</cp:lastModifiedBy>
  <cp:revision>1226</cp:revision>
  <dcterms:created xsi:type="dcterms:W3CDTF">2008-07-28T07:46:52Z</dcterms:created>
  <dcterms:modified xsi:type="dcterms:W3CDTF">2011-05-13T06:43:59Z</dcterms:modified>
</cp:coreProperties>
</file>